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3"/>
  </p:notesMasterIdLst>
  <p:handoutMasterIdLst>
    <p:handoutMasterId r:id="rId24"/>
  </p:handoutMasterIdLst>
  <p:sldIdLst>
    <p:sldId id="350" r:id="rId5"/>
    <p:sldId id="365" r:id="rId6"/>
    <p:sldId id="367" r:id="rId7"/>
    <p:sldId id="369" r:id="rId8"/>
    <p:sldId id="370" r:id="rId9"/>
    <p:sldId id="371" r:id="rId10"/>
    <p:sldId id="372" r:id="rId11"/>
    <p:sldId id="373" r:id="rId12"/>
    <p:sldId id="382" r:id="rId13"/>
    <p:sldId id="374" r:id="rId14"/>
    <p:sldId id="376" r:id="rId15"/>
    <p:sldId id="375" r:id="rId16"/>
    <p:sldId id="377" r:id="rId17"/>
    <p:sldId id="378" r:id="rId18"/>
    <p:sldId id="379" r:id="rId19"/>
    <p:sldId id="381" r:id="rId20"/>
    <p:sldId id="383" r:id="rId21"/>
    <p:sldId id="380" r:id="rId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655"/>
    <a:srgbClr val="4495A2"/>
    <a:srgbClr val="0070C0"/>
    <a:srgbClr val="F9D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A4ED90-346D-49F7-857E-9EABE8CE4E3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E581368-C2F9-4927-9F57-FE6D0261191B}">
      <dgm:prSet phldrT="[Текст]" custT="1"/>
      <dgm:spPr>
        <a:solidFill>
          <a:srgbClr val="4495A2"/>
        </a:solidFill>
      </dgm:spPr>
      <dgm:t>
        <a:bodyPr/>
        <a:lstStyle/>
        <a:p>
          <a:r>
            <a:rPr lang="ru-RU" sz="2000" b="1" dirty="0"/>
            <a:t>ПРЕПОДАВАТЕЛЬ</a:t>
          </a:r>
          <a:br>
            <a:rPr lang="ru-RU" sz="2000" b="1" dirty="0"/>
          </a:br>
          <a:r>
            <a:rPr lang="ru-RU" sz="2000" b="1" dirty="0"/>
            <a:t> </a:t>
          </a:r>
        </a:p>
      </dgm:t>
    </dgm:pt>
    <dgm:pt modelId="{74F2E0D0-90E4-4E54-9859-EC2E15890E5D}" type="parTrans" cxnId="{9B6B882C-418C-44C0-BF51-FCFC948EC086}">
      <dgm:prSet/>
      <dgm:spPr/>
      <dgm:t>
        <a:bodyPr/>
        <a:lstStyle/>
        <a:p>
          <a:endParaRPr lang="ru-RU"/>
        </a:p>
      </dgm:t>
    </dgm:pt>
    <dgm:pt modelId="{720D47BC-6056-465C-804A-30D9F331307C}" type="sibTrans" cxnId="{9B6B882C-418C-44C0-BF51-FCFC948EC086}">
      <dgm:prSet/>
      <dgm:spPr/>
      <dgm:t>
        <a:bodyPr/>
        <a:lstStyle/>
        <a:p>
          <a:endParaRPr lang="ru-RU"/>
        </a:p>
      </dgm:t>
    </dgm:pt>
    <dgm:pt modelId="{367861E6-8D5A-44AA-890D-D2CDB7AE54D0}">
      <dgm:prSet phldrT="[Текст]" custT="1"/>
      <dgm:spPr>
        <a:solidFill>
          <a:srgbClr val="7CA655"/>
        </a:solidFill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ИРПО</a:t>
          </a:r>
        </a:p>
      </dgm:t>
    </dgm:pt>
    <dgm:pt modelId="{EF2A6B23-59D2-47A0-BCB3-E4BE3F22F21B}" type="parTrans" cxnId="{B9980FE6-56F9-45CB-9428-B5A180458C7A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6394E1D-FA8F-4EC9-9B62-C0C9EE1E7D25}" type="sibTrans" cxnId="{B9980FE6-56F9-45CB-9428-B5A180458C7A}">
      <dgm:prSet/>
      <dgm:spPr/>
      <dgm:t>
        <a:bodyPr/>
        <a:lstStyle/>
        <a:p>
          <a:endParaRPr lang="ru-RU"/>
        </a:p>
      </dgm:t>
    </dgm:pt>
    <dgm:pt modelId="{A1F9059D-4B4B-468B-AFA7-5447BE2B37E7}">
      <dgm:prSet phldrT="[Текст]" custT="1"/>
      <dgm:spPr>
        <a:solidFill>
          <a:srgbClr val="7CA655"/>
        </a:solidFill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ЦОПП</a:t>
          </a:r>
        </a:p>
      </dgm:t>
    </dgm:pt>
    <dgm:pt modelId="{83B1ABCF-2C68-4D75-B6CB-605B810064AB}" type="parTrans" cxnId="{EA7BBD8D-677F-439A-B08F-60CD4F526994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673C355A-3126-4611-ACA1-E928D7866614}" type="sibTrans" cxnId="{EA7BBD8D-677F-439A-B08F-60CD4F526994}">
      <dgm:prSet/>
      <dgm:spPr/>
      <dgm:t>
        <a:bodyPr/>
        <a:lstStyle/>
        <a:p>
          <a:endParaRPr lang="ru-RU"/>
        </a:p>
      </dgm:t>
    </dgm:pt>
    <dgm:pt modelId="{6FC2CFF3-CE15-4DA6-A2D8-1A50156A4BD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Предметно-цикловые комиссии</a:t>
          </a:r>
        </a:p>
      </dgm:t>
    </dgm:pt>
    <dgm:pt modelId="{9F59EA37-145F-4A6C-961A-F3B99718BE6C}" type="parTrans" cxnId="{DCA7C0A4-1B65-4CE4-9986-D8E7538E3538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9088E1A0-3D7D-47A3-8D71-CE5449B2CC84}" type="sibTrans" cxnId="{DCA7C0A4-1B65-4CE4-9986-D8E7538E3538}">
      <dgm:prSet/>
      <dgm:spPr/>
      <dgm:t>
        <a:bodyPr/>
        <a:lstStyle/>
        <a:p>
          <a:endParaRPr lang="ru-RU"/>
        </a:p>
      </dgm:t>
    </dgm:pt>
    <dgm:pt modelId="{3A95D5D1-8972-429E-ACA1-95B730691FC8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Педагогический совет</a:t>
          </a:r>
        </a:p>
      </dgm:t>
    </dgm:pt>
    <dgm:pt modelId="{CB346DAC-7769-4020-9920-D8B0CE72ECB9}" type="parTrans" cxnId="{EA520581-8F48-477A-97FE-CDEFF11BE92C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6F2C52B-C010-4A2F-9179-D4B08608246F}" type="sibTrans" cxnId="{EA520581-8F48-477A-97FE-CDEFF11BE92C}">
      <dgm:prSet/>
      <dgm:spPr/>
      <dgm:t>
        <a:bodyPr/>
        <a:lstStyle/>
        <a:p>
          <a:endParaRPr lang="ru-RU"/>
        </a:p>
      </dgm:t>
    </dgm:pt>
    <dgm:pt modelId="{4DE33BA9-C80A-4F5A-8657-8464B6CA3201}">
      <dgm:prSet custT="1"/>
      <dgm:spPr>
        <a:solidFill>
          <a:srgbClr val="0070C0"/>
        </a:solidFill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Школа</a:t>
          </a:r>
          <a:r>
            <a:rPr lang="ru-RU" sz="1100" dirty="0"/>
            <a:t> </a:t>
          </a:r>
          <a:r>
            <a:rPr lang="ru-RU" sz="1600" dirty="0">
              <a:latin typeface="Arial" pitchFamily="34" charset="0"/>
              <a:cs typeface="Arial" pitchFamily="34" charset="0"/>
            </a:rPr>
            <a:t>молодого</a:t>
          </a:r>
          <a:r>
            <a:rPr lang="ru-RU" sz="1100" dirty="0"/>
            <a:t> </a:t>
          </a:r>
          <a:r>
            <a:rPr lang="ru-RU" sz="1600" dirty="0">
              <a:latin typeface="Arial" pitchFamily="34" charset="0"/>
              <a:cs typeface="Arial" pitchFamily="34" charset="0"/>
            </a:rPr>
            <a:t>преподавателя (ШМП)</a:t>
          </a:r>
        </a:p>
      </dgm:t>
    </dgm:pt>
    <dgm:pt modelId="{008A5CEF-35CD-4D5C-B628-B7401C983C8A}" type="parTrans" cxnId="{7F7A5E65-5EE2-4D40-80BE-6712540E75FD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E34C7F2-DDC7-40A6-B308-7A45BCC1D3F6}" type="sibTrans" cxnId="{7F7A5E65-5EE2-4D40-80BE-6712540E75FD}">
      <dgm:prSet/>
      <dgm:spPr/>
      <dgm:t>
        <a:bodyPr/>
        <a:lstStyle/>
        <a:p>
          <a:endParaRPr lang="ru-RU"/>
        </a:p>
      </dgm:t>
    </dgm:pt>
    <dgm:pt modelId="{13F2C857-C338-45AA-9458-511B768B8755}">
      <dgm:prSet custT="1"/>
      <dgm:spPr>
        <a:solidFill>
          <a:srgbClr val="0070C0"/>
        </a:solidFill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Центр дополнительного образования</a:t>
          </a:r>
        </a:p>
      </dgm:t>
    </dgm:pt>
    <dgm:pt modelId="{E96C59FB-4505-424F-8DA7-566ADAC2FF41}" type="parTrans" cxnId="{B2A647E0-A381-4CB3-8298-8F2DDA26240B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01FB980C-1A0B-4B92-88AC-1755CC217320}" type="sibTrans" cxnId="{B2A647E0-A381-4CB3-8298-8F2DDA26240B}">
      <dgm:prSet/>
      <dgm:spPr/>
      <dgm:t>
        <a:bodyPr/>
        <a:lstStyle/>
        <a:p>
          <a:endParaRPr lang="ru-RU"/>
        </a:p>
      </dgm:t>
    </dgm:pt>
    <dgm:pt modelId="{62420E2C-0BA0-4EDA-91F9-8EE4299F91FC}">
      <dgm:prSet custT="1"/>
      <dgm:spPr>
        <a:solidFill>
          <a:srgbClr val="0070C0"/>
        </a:solidFill>
      </dgm:spPr>
      <dgm:t>
        <a:bodyPr/>
        <a:lstStyle/>
        <a:p>
          <a:r>
            <a:rPr lang="ru-RU" sz="1800" dirty="0"/>
            <a:t>Конкурсы, публикации, НПК, </a:t>
          </a:r>
          <a:r>
            <a:rPr lang="ru-RU" sz="1800" dirty="0" err="1"/>
            <a:t>вебинары</a:t>
          </a:r>
          <a:endParaRPr lang="ru-RU" sz="1800" dirty="0"/>
        </a:p>
      </dgm:t>
    </dgm:pt>
    <dgm:pt modelId="{6CE2066B-50DF-4848-B1AB-4EFED45273BF}" type="parTrans" cxnId="{20F3621B-3EC5-42B1-A95D-20DB66779059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ED1FF36-45D9-47BA-8ECA-39F1DBF5744C}" type="sibTrans" cxnId="{20F3621B-3EC5-42B1-A95D-20DB66779059}">
      <dgm:prSet/>
      <dgm:spPr/>
      <dgm:t>
        <a:bodyPr/>
        <a:lstStyle/>
        <a:p>
          <a:endParaRPr lang="ru-RU"/>
        </a:p>
      </dgm:t>
    </dgm:pt>
    <dgm:pt modelId="{461FBF38-BAF3-4339-9577-1D717AA42E80}">
      <dgm:prSet/>
      <dgm:spPr/>
      <dgm:t>
        <a:bodyPr/>
        <a:lstStyle/>
        <a:p>
          <a:endParaRPr lang="ru-RU"/>
        </a:p>
      </dgm:t>
    </dgm:pt>
    <dgm:pt modelId="{67996969-7B7E-4FBE-9FAC-C95666BEBBA6}" type="parTrans" cxnId="{5A565D59-4448-4BF5-90E7-9487D4FD92BA}">
      <dgm:prSet/>
      <dgm:spPr/>
      <dgm:t>
        <a:bodyPr/>
        <a:lstStyle/>
        <a:p>
          <a:endParaRPr lang="ru-RU"/>
        </a:p>
      </dgm:t>
    </dgm:pt>
    <dgm:pt modelId="{05E5406C-7CB7-49A3-9FC9-9878ED0BBB60}" type="sibTrans" cxnId="{5A565D59-4448-4BF5-90E7-9487D4FD92BA}">
      <dgm:prSet/>
      <dgm:spPr/>
      <dgm:t>
        <a:bodyPr/>
        <a:lstStyle/>
        <a:p>
          <a:endParaRPr lang="ru-RU"/>
        </a:p>
      </dgm:t>
    </dgm:pt>
    <dgm:pt modelId="{577FE280-C3FA-40A4-ACCB-11208BCB3D7D}">
      <dgm:prSet/>
      <dgm:spPr/>
      <dgm:t>
        <a:bodyPr/>
        <a:lstStyle/>
        <a:p>
          <a:endParaRPr lang="ru-RU"/>
        </a:p>
      </dgm:t>
    </dgm:pt>
    <dgm:pt modelId="{F944E739-E45C-41CA-AFC5-9BA67D6F02B8}" type="parTrans" cxnId="{765817F2-3868-42E4-AE8C-6D4C7B581ECA}">
      <dgm:prSet/>
      <dgm:spPr/>
      <dgm:t>
        <a:bodyPr/>
        <a:lstStyle/>
        <a:p>
          <a:endParaRPr lang="ru-RU"/>
        </a:p>
      </dgm:t>
    </dgm:pt>
    <dgm:pt modelId="{537540AC-7DAE-45E2-B37D-36E215037A47}" type="sibTrans" cxnId="{765817F2-3868-42E4-AE8C-6D4C7B581ECA}">
      <dgm:prSet/>
      <dgm:spPr/>
      <dgm:t>
        <a:bodyPr/>
        <a:lstStyle/>
        <a:p>
          <a:endParaRPr lang="ru-RU"/>
        </a:p>
      </dgm:t>
    </dgm:pt>
    <dgm:pt modelId="{15068AAC-0BAA-459F-99C5-2B67536D4AD4}">
      <dgm:prSet custT="1"/>
      <dgm:spPr>
        <a:solidFill>
          <a:srgbClr val="0070C0"/>
        </a:solidFill>
      </dgm:spPr>
      <dgm:t>
        <a:bodyPr/>
        <a:lstStyle/>
        <a:p>
          <a:r>
            <a:rPr lang="ru-RU" sz="1600" kern="1200" dirty="0">
              <a:latin typeface="Arial" pitchFamily="34" charset="0"/>
              <a:ea typeface="+mn-ea"/>
              <a:cs typeface="Arial" pitchFamily="34" charset="0"/>
            </a:rPr>
            <a:t>Центр социально –психологической поддержки </a:t>
          </a:r>
        </a:p>
        <a:p>
          <a:r>
            <a:rPr lang="ru-RU" sz="1600" kern="1200" dirty="0">
              <a:latin typeface="Arial" pitchFamily="34" charset="0"/>
              <a:ea typeface="+mn-ea"/>
              <a:cs typeface="Arial" pitchFamily="34" charset="0"/>
            </a:rPr>
            <a:t>(ЦСПП)</a:t>
          </a:r>
        </a:p>
      </dgm:t>
    </dgm:pt>
    <dgm:pt modelId="{D5DEE817-DB6D-4555-A503-F744A6E40498}" type="parTrans" cxnId="{2FF0DF22-B527-4A54-A752-CE075FF7EDD2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1839353-37A7-416D-A9DC-3A8E7261A955}" type="sibTrans" cxnId="{2FF0DF22-B527-4A54-A752-CE075FF7EDD2}">
      <dgm:prSet/>
      <dgm:spPr/>
      <dgm:t>
        <a:bodyPr/>
        <a:lstStyle/>
        <a:p>
          <a:endParaRPr lang="ru-RU"/>
        </a:p>
      </dgm:t>
    </dgm:pt>
    <dgm:pt modelId="{2ADBBAD0-37B7-4427-ACD9-FE3A85809233}" type="pres">
      <dgm:prSet presAssocID="{8DA4ED90-346D-49F7-857E-9EABE8CE4E3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BF697B4-3B51-4022-985D-496C84A77D37}" type="pres">
      <dgm:prSet presAssocID="{0E581368-C2F9-4927-9F57-FE6D0261191B}" presName="centerShape" presStyleLbl="node0" presStyleIdx="0" presStyleCnt="1" custScaleX="207167" custScaleY="110687" custLinFactNeighborX="-2698" custLinFactNeighborY="-2553"/>
      <dgm:spPr>
        <a:prstGeom prst="rect">
          <a:avLst/>
        </a:prstGeom>
      </dgm:spPr>
    </dgm:pt>
    <dgm:pt modelId="{0D9BA066-60A5-4126-8573-AF46E2B62852}" type="pres">
      <dgm:prSet presAssocID="{EF2A6B23-59D2-47A0-BCB3-E4BE3F22F21B}" presName="Name9" presStyleLbl="parChTrans1D2" presStyleIdx="0" presStyleCnt="8"/>
      <dgm:spPr/>
    </dgm:pt>
    <dgm:pt modelId="{2862AD69-BFEF-406F-B1DA-0C8EF4CD1526}" type="pres">
      <dgm:prSet presAssocID="{EF2A6B23-59D2-47A0-BCB3-E4BE3F22F21B}" presName="connTx" presStyleLbl="parChTrans1D2" presStyleIdx="0" presStyleCnt="8"/>
      <dgm:spPr/>
    </dgm:pt>
    <dgm:pt modelId="{FE903980-ADC1-4CA0-B502-C22DEDBB06EE}" type="pres">
      <dgm:prSet presAssocID="{367861E6-8D5A-44AA-890D-D2CDB7AE54D0}" presName="node" presStyleLbl="node1" presStyleIdx="0" presStyleCnt="8" custScaleX="104505" custScaleY="50948" custRadScaleRad="99469" custRadScaleInc="-36094">
        <dgm:presLayoutVars>
          <dgm:bulletEnabled val="1"/>
        </dgm:presLayoutVars>
      </dgm:prSet>
      <dgm:spPr>
        <a:prstGeom prst="rect">
          <a:avLst/>
        </a:prstGeom>
      </dgm:spPr>
    </dgm:pt>
    <dgm:pt modelId="{852F5CA2-DD4F-406D-957F-1F10DEAE09C0}" type="pres">
      <dgm:prSet presAssocID="{83B1ABCF-2C68-4D75-B6CB-605B810064AB}" presName="Name9" presStyleLbl="parChTrans1D2" presStyleIdx="1" presStyleCnt="8"/>
      <dgm:spPr/>
    </dgm:pt>
    <dgm:pt modelId="{190090CD-3520-4D28-B86D-130BB17D78F2}" type="pres">
      <dgm:prSet presAssocID="{83B1ABCF-2C68-4D75-B6CB-605B810064AB}" presName="connTx" presStyleLbl="parChTrans1D2" presStyleIdx="1" presStyleCnt="8"/>
      <dgm:spPr/>
    </dgm:pt>
    <dgm:pt modelId="{3FFC1830-B5DD-43E9-8FBB-5E0FC1B80E94}" type="pres">
      <dgm:prSet presAssocID="{A1F9059D-4B4B-468B-AFA7-5447BE2B37E7}" presName="node" presStyleLbl="node1" presStyleIdx="1" presStyleCnt="8" custScaleX="114739" custScaleY="55891" custRadScaleRad="123066" custRadScaleInc="-23220">
        <dgm:presLayoutVars>
          <dgm:bulletEnabled val="1"/>
        </dgm:presLayoutVars>
      </dgm:prSet>
      <dgm:spPr>
        <a:prstGeom prst="rect">
          <a:avLst/>
        </a:prstGeom>
      </dgm:spPr>
    </dgm:pt>
    <dgm:pt modelId="{DF942AB4-F148-4321-9577-B324DD79BC16}" type="pres">
      <dgm:prSet presAssocID="{D5DEE817-DB6D-4555-A503-F744A6E40498}" presName="Name9" presStyleLbl="parChTrans1D2" presStyleIdx="2" presStyleCnt="8"/>
      <dgm:spPr/>
    </dgm:pt>
    <dgm:pt modelId="{0DE43B12-D2E2-45DC-81FD-B231839D1F1D}" type="pres">
      <dgm:prSet presAssocID="{D5DEE817-DB6D-4555-A503-F744A6E40498}" presName="connTx" presStyleLbl="parChTrans1D2" presStyleIdx="2" presStyleCnt="8"/>
      <dgm:spPr/>
    </dgm:pt>
    <dgm:pt modelId="{A8291C6F-DC6F-4106-8257-DF230A2D35C3}" type="pres">
      <dgm:prSet presAssocID="{15068AAC-0BAA-459F-99C5-2B67536D4AD4}" presName="node" presStyleLbl="node1" presStyleIdx="2" presStyleCnt="8" custScaleX="234527" custScaleY="128743" custRadScaleRad="155787" custRadScaleInc="98169">
        <dgm:presLayoutVars>
          <dgm:bulletEnabled val="1"/>
        </dgm:presLayoutVars>
      </dgm:prSet>
      <dgm:spPr>
        <a:prstGeom prst="rect">
          <a:avLst/>
        </a:prstGeom>
      </dgm:spPr>
    </dgm:pt>
    <dgm:pt modelId="{C231DD07-E53B-4296-BADE-D3E517916435}" type="pres">
      <dgm:prSet presAssocID="{008A5CEF-35CD-4D5C-B628-B7401C983C8A}" presName="Name9" presStyleLbl="parChTrans1D2" presStyleIdx="3" presStyleCnt="8"/>
      <dgm:spPr/>
    </dgm:pt>
    <dgm:pt modelId="{E44EDAE5-FCE0-4192-AC98-1ABBBF0474DB}" type="pres">
      <dgm:prSet presAssocID="{008A5CEF-35CD-4D5C-B628-B7401C983C8A}" presName="connTx" presStyleLbl="parChTrans1D2" presStyleIdx="3" presStyleCnt="8"/>
      <dgm:spPr/>
    </dgm:pt>
    <dgm:pt modelId="{C2659D17-EB08-4359-BA83-FE9AB1EBD332}" type="pres">
      <dgm:prSet presAssocID="{4DE33BA9-C80A-4F5A-8657-8464B6CA3201}" presName="node" presStyleLbl="node1" presStyleIdx="3" presStyleCnt="8" custScaleX="204177" custRadScaleRad="88047" custRadScaleInc="180952">
        <dgm:presLayoutVars>
          <dgm:bulletEnabled val="1"/>
        </dgm:presLayoutVars>
      </dgm:prSet>
      <dgm:spPr>
        <a:prstGeom prst="rect">
          <a:avLst/>
        </a:prstGeom>
      </dgm:spPr>
    </dgm:pt>
    <dgm:pt modelId="{4BFEA2EA-A2A3-409A-B57E-812C5BEFA935}" type="pres">
      <dgm:prSet presAssocID="{E96C59FB-4505-424F-8DA7-566ADAC2FF41}" presName="Name9" presStyleLbl="parChTrans1D2" presStyleIdx="4" presStyleCnt="8"/>
      <dgm:spPr/>
    </dgm:pt>
    <dgm:pt modelId="{8423DBB8-44CD-4D96-BD1B-12F4F06F7E6A}" type="pres">
      <dgm:prSet presAssocID="{E96C59FB-4505-424F-8DA7-566ADAC2FF41}" presName="connTx" presStyleLbl="parChTrans1D2" presStyleIdx="4" presStyleCnt="8"/>
      <dgm:spPr/>
    </dgm:pt>
    <dgm:pt modelId="{9A376981-3BEF-4FFE-BB3D-43DCFA01DDC8}" type="pres">
      <dgm:prSet presAssocID="{13F2C857-C338-45AA-9458-511B768B8755}" presName="node" presStyleLbl="node1" presStyleIdx="4" presStyleCnt="8" custScaleX="230838" custRadScaleRad="157713" custRadScaleInc="249591">
        <dgm:presLayoutVars>
          <dgm:bulletEnabled val="1"/>
        </dgm:presLayoutVars>
      </dgm:prSet>
      <dgm:spPr>
        <a:prstGeom prst="rect">
          <a:avLst/>
        </a:prstGeom>
      </dgm:spPr>
    </dgm:pt>
    <dgm:pt modelId="{58FB365E-54DC-4443-868A-A33EFA8A1506}" type="pres">
      <dgm:prSet presAssocID="{6CE2066B-50DF-4848-B1AB-4EFED45273BF}" presName="Name9" presStyleLbl="parChTrans1D2" presStyleIdx="5" presStyleCnt="8"/>
      <dgm:spPr/>
    </dgm:pt>
    <dgm:pt modelId="{7887EA29-2B2F-4AD2-BA1B-E34996F5E16E}" type="pres">
      <dgm:prSet presAssocID="{6CE2066B-50DF-4848-B1AB-4EFED45273BF}" presName="connTx" presStyleLbl="parChTrans1D2" presStyleIdx="5" presStyleCnt="8"/>
      <dgm:spPr/>
    </dgm:pt>
    <dgm:pt modelId="{04AECEA6-8F93-4890-AA5C-1D5CD493F8C5}" type="pres">
      <dgm:prSet presAssocID="{62420E2C-0BA0-4EDA-91F9-8EE4299F91FC}" presName="node" presStyleLbl="node1" presStyleIdx="5" presStyleCnt="8" custScaleX="207417" custRadScaleRad="154327" custRadScaleInc="-644727">
        <dgm:presLayoutVars>
          <dgm:bulletEnabled val="1"/>
        </dgm:presLayoutVars>
      </dgm:prSet>
      <dgm:spPr>
        <a:prstGeom prst="rect">
          <a:avLst/>
        </a:prstGeom>
      </dgm:spPr>
    </dgm:pt>
    <dgm:pt modelId="{35CCD88D-42F2-48AB-B310-9CB151686F1F}" type="pres">
      <dgm:prSet presAssocID="{9F59EA37-145F-4A6C-961A-F3B99718BE6C}" presName="Name9" presStyleLbl="parChTrans1D2" presStyleIdx="6" presStyleCnt="8"/>
      <dgm:spPr/>
    </dgm:pt>
    <dgm:pt modelId="{86A61C43-D8FA-4E39-974D-40525DDCA382}" type="pres">
      <dgm:prSet presAssocID="{9F59EA37-145F-4A6C-961A-F3B99718BE6C}" presName="connTx" presStyleLbl="parChTrans1D2" presStyleIdx="6" presStyleCnt="8"/>
      <dgm:spPr/>
    </dgm:pt>
    <dgm:pt modelId="{DA5BE413-74D2-471F-A189-FC842C89D2B6}" type="pres">
      <dgm:prSet presAssocID="{6FC2CFF3-CE15-4DA6-A2D8-1A50156A4BD3}" presName="node" presStyleLbl="node1" presStyleIdx="6" presStyleCnt="8" custScaleX="182360" custRadScaleRad="144388" custRadScaleInc="-6919">
        <dgm:presLayoutVars>
          <dgm:bulletEnabled val="1"/>
        </dgm:presLayoutVars>
      </dgm:prSet>
      <dgm:spPr>
        <a:prstGeom prst="rect">
          <a:avLst/>
        </a:prstGeom>
      </dgm:spPr>
    </dgm:pt>
    <dgm:pt modelId="{AD7D166F-7191-4673-8019-57FD055D5610}" type="pres">
      <dgm:prSet presAssocID="{CB346DAC-7769-4020-9920-D8B0CE72ECB9}" presName="Name9" presStyleLbl="parChTrans1D2" presStyleIdx="7" presStyleCnt="8"/>
      <dgm:spPr/>
    </dgm:pt>
    <dgm:pt modelId="{27994B7C-ACD2-43CE-8993-9B9529C7EF8A}" type="pres">
      <dgm:prSet presAssocID="{CB346DAC-7769-4020-9920-D8B0CE72ECB9}" presName="connTx" presStyleLbl="parChTrans1D2" presStyleIdx="7" presStyleCnt="8"/>
      <dgm:spPr/>
    </dgm:pt>
    <dgm:pt modelId="{C5F7D2D7-CC27-4D3A-B084-59FFECB89DE1}" type="pres">
      <dgm:prSet presAssocID="{3A95D5D1-8972-429E-ACA1-95B730691FC8}" presName="node" presStyleLbl="node1" presStyleIdx="7" presStyleCnt="8" custScaleX="209323" custScaleY="76506" custRadScaleRad="156165" custRadScaleInc="-79640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1E7B6912-71EC-4D6D-BB33-04006B5213A5}" type="presOf" srcId="{6FC2CFF3-CE15-4DA6-A2D8-1A50156A4BD3}" destId="{DA5BE413-74D2-471F-A189-FC842C89D2B6}" srcOrd="0" destOrd="0" presId="urn:microsoft.com/office/officeart/2005/8/layout/radial1"/>
    <dgm:cxn modelId="{20F3621B-3EC5-42B1-A95D-20DB66779059}" srcId="{0E581368-C2F9-4927-9F57-FE6D0261191B}" destId="{62420E2C-0BA0-4EDA-91F9-8EE4299F91FC}" srcOrd="5" destOrd="0" parTransId="{6CE2066B-50DF-4848-B1AB-4EFED45273BF}" sibTransId="{AED1FF36-45D9-47BA-8ECA-39F1DBF5744C}"/>
    <dgm:cxn modelId="{2FF0DF22-B527-4A54-A752-CE075FF7EDD2}" srcId="{0E581368-C2F9-4927-9F57-FE6D0261191B}" destId="{15068AAC-0BAA-459F-99C5-2B67536D4AD4}" srcOrd="2" destOrd="0" parTransId="{D5DEE817-DB6D-4555-A503-F744A6E40498}" sibTransId="{D1839353-37A7-416D-A9DC-3A8E7261A955}"/>
    <dgm:cxn modelId="{CCF69925-56DC-4E35-BDCB-25A7F32E6241}" type="presOf" srcId="{6CE2066B-50DF-4848-B1AB-4EFED45273BF}" destId="{58FB365E-54DC-4443-868A-A33EFA8A1506}" srcOrd="0" destOrd="0" presId="urn:microsoft.com/office/officeart/2005/8/layout/radial1"/>
    <dgm:cxn modelId="{9B6B882C-418C-44C0-BF51-FCFC948EC086}" srcId="{8DA4ED90-346D-49F7-857E-9EABE8CE4E32}" destId="{0E581368-C2F9-4927-9F57-FE6D0261191B}" srcOrd="0" destOrd="0" parTransId="{74F2E0D0-90E4-4E54-9859-EC2E15890E5D}" sibTransId="{720D47BC-6056-465C-804A-30D9F331307C}"/>
    <dgm:cxn modelId="{A04EEF32-368F-4434-84DA-17AAC0C2DF35}" type="presOf" srcId="{83B1ABCF-2C68-4D75-B6CB-605B810064AB}" destId="{190090CD-3520-4D28-B86D-130BB17D78F2}" srcOrd="1" destOrd="0" presId="urn:microsoft.com/office/officeart/2005/8/layout/radial1"/>
    <dgm:cxn modelId="{2AF7F936-9087-4256-862A-CD59E61ABCED}" type="presOf" srcId="{EF2A6B23-59D2-47A0-BCB3-E4BE3F22F21B}" destId="{2862AD69-BFEF-406F-B1DA-0C8EF4CD1526}" srcOrd="1" destOrd="0" presId="urn:microsoft.com/office/officeart/2005/8/layout/radial1"/>
    <dgm:cxn modelId="{860FE963-DAB9-4894-9BB9-4EAEB3F1D1BC}" type="presOf" srcId="{0E581368-C2F9-4927-9F57-FE6D0261191B}" destId="{3BF697B4-3B51-4022-985D-496C84A77D37}" srcOrd="0" destOrd="0" presId="urn:microsoft.com/office/officeart/2005/8/layout/radial1"/>
    <dgm:cxn modelId="{7F7A5E65-5EE2-4D40-80BE-6712540E75FD}" srcId="{0E581368-C2F9-4927-9F57-FE6D0261191B}" destId="{4DE33BA9-C80A-4F5A-8657-8464B6CA3201}" srcOrd="3" destOrd="0" parTransId="{008A5CEF-35CD-4D5C-B628-B7401C983C8A}" sibTransId="{8E34C7F2-DDC7-40A6-B308-7A45BCC1D3F6}"/>
    <dgm:cxn modelId="{21300066-525C-4DC8-BCC0-4498734A06B2}" type="presOf" srcId="{9F59EA37-145F-4A6C-961A-F3B99718BE6C}" destId="{35CCD88D-42F2-48AB-B310-9CB151686F1F}" srcOrd="0" destOrd="0" presId="urn:microsoft.com/office/officeart/2005/8/layout/radial1"/>
    <dgm:cxn modelId="{5E047B46-7462-49A9-88AE-92CD5922F341}" type="presOf" srcId="{4DE33BA9-C80A-4F5A-8657-8464B6CA3201}" destId="{C2659D17-EB08-4359-BA83-FE9AB1EBD332}" srcOrd="0" destOrd="0" presId="urn:microsoft.com/office/officeart/2005/8/layout/radial1"/>
    <dgm:cxn modelId="{BD01F16E-43E8-4DB1-99D6-410875DA9897}" type="presOf" srcId="{D5DEE817-DB6D-4555-A503-F744A6E40498}" destId="{DF942AB4-F148-4321-9577-B324DD79BC16}" srcOrd="0" destOrd="0" presId="urn:microsoft.com/office/officeart/2005/8/layout/radial1"/>
    <dgm:cxn modelId="{EC660174-611F-4D33-8DCB-5746763C88FB}" type="presOf" srcId="{008A5CEF-35CD-4D5C-B628-B7401C983C8A}" destId="{E44EDAE5-FCE0-4192-AC98-1ABBBF0474DB}" srcOrd="1" destOrd="0" presId="urn:microsoft.com/office/officeart/2005/8/layout/radial1"/>
    <dgm:cxn modelId="{42D7BD78-2958-4686-9ED5-E1E5FB434413}" type="presOf" srcId="{9F59EA37-145F-4A6C-961A-F3B99718BE6C}" destId="{86A61C43-D8FA-4E39-974D-40525DDCA382}" srcOrd="1" destOrd="0" presId="urn:microsoft.com/office/officeart/2005/8/layout/radial1"/>
    <dgm:cxn modelId="{5A565D59-4448-4BF5-90E7-9487D4FD92BA}" srcId="{8DA4ED90-346D-49F7-857E-9EABE8CE4E32}" destId="{461FBF38-BAF3-4339-9577-1D717AA42E80}" srcOrd="1" destOrd="0" parTransId="{67996969-7B7E-4FBE-9FAC-C95666BEBBA6}" sibTransId="{05E5406C-7CB7-49A3-9FC9-9878ED0BBB60}"/>
    <dgm:cxn modelId="{EA520581-8F48-477A-97FE-CDEFF11BE92C}" srcId="{0E581368-C2F9-4927-9F57-FE6D0261191B}" destId="{3A95D5D1-8972-429E-ACA1-95B730691FC8}" srcOrd="7" destOrd="0" parTransId="{CB346DAC-7769-4020-9920-D8B0CE72ECB9}" sibTransId="{A6F2C52B-C010-4A2F-9179-D4B08608246F}"/>
    <dgm:cxn modelId="{EA7BBD8D-677F-439A-B08F-60CD4F526994}" srcId="{0E581368-C2F9-4927-9F57-FE6D0261191B}" destId="{A1F9059D-4B4B-468B-AFA7-5447BE2B37E7}" srcOrd="1" destOrd="0" parTransId="{83B1ABCF-2C68-4D75-B6CB-605B810064AB}" sibTransId="{673C355A-3126-4611-ACA1-E928D7866614}"/>
    <dgm:cxn modelId="{5B6A5C90-DCFA-44D7-ACAA-B4DA1DF2F1FD}" type="presOf" srcId="{13F2C857-C338-45AA-9458-511B768B8755}" destId="{9A376981-3BEF-4FFE-BB3D-43DCFA01DDC8}" srcOrd="0" destOrd="0" presId="urn:microsoft.com/office/officeart/2005/8/layout/radial1"/>
    <dgm:cxn modelId="{AC61949A-DCEF-46D4-86A5-7199AE382E67}" type="presOf" srcId="{8DA4ED90-346D-49F7-857E-9EABE8CE4E32}" destId="{2ADBBAD0-37B7-4427-ACD9-FE3A85809233}" srcOrd="0" destOrd="0" presId="urn:microsoft.com/office/officeart/2005/8/layout/radial1"/>
    <dgm:cxn modelId="{DCA7C0A4-1B65-4CE4-9986-D8E7538E3538}" srcId="{0E581368-C2F9-4927-9F57-FE6D0261191B}" destId="{6FC2CFF3-CE15-4DA6-A2D8-1A50156A4BD3}" srcOrd="6" destOrd="0" parTransId="{9F59EA37-145F-4A6C-961A-F3B99718BE6C}" sibTransId="{9088E1A0-3D7D-47A3-8D71-CE5449B2CC84}"/>
    <dgm:cxn modelId="{C73758AF-1A78-4BB1-8320-E923861C2FA9}" type="presOf" srcId="{15068AAC-0BAA-459F-99C5-2B67536D4AD4}" destId="{A8291C6F-DC6F-4106-8257-DF230A2D35C3}" srcOrd="0" destOrd="0" presId="urn:microsoft.com/office/officeart/2005/8/layout/radial1"/>
    <dgm:cxn modelId="{34A2C3B2-75D0-4AB0-98F7-3C957FED7EE2}" type="presOf" srcId="{83B1ABCF-2C68-4D75-B6CB-605B810064AB}" destId="{852F5CA2-DD4F-406D-957F-1F10DEAE09C0}" srcOrd="0" destOrd="0" presId="urn:microsoft.com/office/officeart/2005/8/layout/radial1"/>
    <dgm:cxn modelId="{2EBF03BB-7F8F-4CB1-97F9-82C35CDE0FFF}" type="presOf" srcId="{6CE2066B-50DF-4848-B1AB-4EFED45273BF}" destId="{7887EA29-2B2F-4AD2-BA1B-E34996F5E16E}" srcOrd="1" destOrd="0" presId="urn:microsoft.com/office/officeart/2005/8/layout/radial1"/>
    <dgm:cxn modelId="{460331CE-4D78-4894-BAC0-2D1EA76E7678}" type="presOf" srcId="{CB346DAC-7769-4020-9920-D8B0CE72ECB9}" destId="{AD7D166F-7191-4673-8019-57FD055D5610}" srcOrd="0" destOrd="0" presId="urn:microsoft.com/office/officeart/2005/8/layout/radial1"/>
    <dgm:cxn modelId="{49F2A6D4-5107-4AD6-89AD-1A729FDB3F15}" type="presOf" srcId="{A1F9059D-4B4B-468B-AFA7-5447BE2B37E7}" destId="{3FFC1830-B5DD-43E9-8FBB-5E0FC1B80E94}" srcOrd="0" destOrd="0" presId="urn:microsoft.com/office/officeart/2005/8/layout/radial1"/>
    <dgm:cxn modelId="{F6C8B7DC-B502-4845-96E4-143FC4569A7A}" type="presOf" srcId="{CB346DAC-7769-4020-9920-D8B0CE72ECB9}" destId="{27994B7C-ACD2-43CE-8993-9B9529C7EF8A}" srcOrd="1" destOrd="0" presId="urn:microsoft.com/office/officeart/2005/8/layout/radial1"/>
    <dgm:cxn modelId="{B2A647E0-A381-4CB3-8298-8F2DDA26240B}" srcId="{0E581368-C2F9-4927-9F57-FE6D0261191B}" destId="{13F2C857-C338-45AA-9458-511B768B8755}" srcOrd="4" destOrd="0" parTransId="{E96C59FB-4505-424F-8DA7-566ADAC2FF41}" sibTransId="{01FB980C-1A0B-4B92-88AC-1755CC217320}"/>
    <dgm:cxn modelId="{C1DC9DE1-9929-4A1A-9359-B47520C0F2F4}" type="presOf" srcId="{E96C59FB-4505-424F-8DA7-566ADAC2FF41}" destId="{4BFEA2EA-A2A3-409A-B57E-812C5BEFA935}" srcOrd="0" destOrd="0" presId="urn:microsoft.com/office/officeart/2005/8/layout/radial1"/>
    <dgm:cxn modelId="{65AFE9E3-C696-4DD6-A599-8AFC353ECA91}" type="presOf" srcId="{367861E6-8D5A-44AA-890D-D2CDB7AE54D0}" destId="{FE903980-ADC1-4CA0-B502-C22DEDBB06EE}" srcOrd="0" destOrd="0" presId="urn:microsoft.com/office/officeart/2005/8/layout/radial1"/>
    <dgm:cxn modelId="{B9980FE6-56F9-45CB-9428-B5A180458C7A}" srcId="{0E581368-C2F9-4927-9F57-FE6D0261191B}" destId="{367861E6-8D5A-44AA-890D-D2CDB7AE54D0}" srcOrd="0" destOrd="0" parTransId="{EF2A6B23-59D2-47A0-BCB3-E4BE3F22F21B}" sibTransId="{A6394E1D-FA8F-4EC9-9B62-C0C9EE1E7D25}"/>
    <dgm:cxn modelId="{88A441ED-5591-49B0-9E42-A427117AEAD1}" type="presOf" srcId="{62420E2C-0BA0-4EDA-91F9-8EE4299F91FC}" destId="{04AECEA6-8F93-4890-AA5C-1D5CD493F8C5}" srcOrd="0" destOrd="0" presId="urn:microsoft.com/office/officeart/2005/8/layout/radial1"/>
    <dgm:cxn modelId="{BF1F9DEE-4A2B-41FD-B666-248471CE7C44}" type="presOf" srcId="{008A5CEF-35CD-4D5C-B628-B7401C983C8A}" destId="{C231DD07-E53B-4296-BADE-D3E517916435}" srcOrd="0" destOrd="0" presId="urn:microsoft.com/office/officeart/2005/8/layout/radial1"/>
    <dgm:cxn modelId="{0D0AB1EE-E23B-4274-9416-65FA6A3B0CB4}" type="presOf" srcId="{E96C59FB-4505-424F-8DA7-566ADAC2FF41}" destId="{8423DBB8-44CD-4D96-BD1B-12F4F06F7E6A}" srcOrd="1" destOrd="0" presId="urn:microsoft.com/office/officeart/2005/8/layout/radial1"/>
    <dgm:cxn modelId="{2374B4F1-A25D-4F5B-9549-293696712F0C}" type="presOf" srcId="{3A95D5D1-8972-429E-ACA1-95B730691FC8}" destId="{C5F7D2D7-CC27-4D3A-B084-59FFECB89DE1}" srcOrd="0" destOrd="0" presId="urn:microsoft.com/office/officeart/2005/8/layout/radial1"/>
    <dgm:cxn modelId="{765817F2-3868-42E4-AE8C-6D4C7B581ECA}" srcId="{8DA4ED90-346D-49F7-857E-9EABE8CE4E32}" destId="{577FE280-C3FA-40A4-ACCB-11208BCB3D7D}" srcOrd="2" destOrd="0" parTransId="{F944E739-E45C-41CA-AFC5-9BA67D6F02B8}" sibTransId="{537540AC-7DAE-45E2-B37D-36E215037A47}"/>
    <dgm:cxn modelId="{B794DEF3-6AB8-41E1-ABC8-E55200A6E110}" type="presOf" srcId="{EF2A6B23-59D2-47A0-BCB3-E4BE3F22F21B}" destId="{0D9BA066-60A5-4126-8573-AF46E2B62852}" srcOrd="0" destOrd="0" presId="urn:microsoft.com/office/officeart/2005/8/layout/radial1"/>
    <dgm:cxn modelId="{913E1DFA-C284-4BF3-B6E1-2F6FE99CC6DE}" type="presOf" srcId="{D5DEE817-DB6D-4555-A503-F744A6E40498}" destId="{0DE43B12-D2E2-45DC-81FD-B231839D1F1D}" srcOrd="1" destOrd="0" presId="urn:microsoft.com/office/officeart/2005/8/layout/radial1"/>
    <dgm:cxn modelId="{E1F30856-AA11-4626-93DC-6D0C5B6B5385}" type="presParOf" srcId="{2ADBBAD0-37B7-4427-ACD9-FE3A85809233}" destId="{3BF697B4-3B51-4022-985D-496C84A77D37}" srcOrd="0" destOrd="0" presId="urn:microsoft.com/office/officeart/2005/8/layout/radial1"/>
    <dgm:cxn modelId="{9B037C53-80F4-4437-925E-5645F37912BB}" type="presParOf" srcId="{2ADBBAD0-37B7-4427-ACD9-FE3A85809233}" destId="{0D9BA066-60A5-4126-8573-AF46E2B62852}" srcOrd="1" destOrd="0" presId="urn:microsoft.com/office/officeart/2005/8/layout/radial1"/>
    <dgm:cxn modelId="{0363D3D3-A920-4676-AD74-5AD46F2C2F04}" type="presParOf" srcId="{0D9BA066-60A5-4126-8573-AF46E2B62852}" destId="{2862AD69-BFEF-406F-B1DA-0C8EF4CD1526}" srcOrd="0" destOrd="0" presId="urn:microsoft.com/office/officeart/2005/8/layout/radial1"/>
    <dgm:cxn modelId="{0EAA09D1-4CD8-42EA-91DE-7F25DD35CC48}" type="presParOf" srcId="{2ADBBAD0-37B7-4427-ACD9-FE3A85809233}" destId="{FE903980-ADC1-4CA0-B502-C22DEDBB06EE}" srcOrd="2" destOrd="0" presId="urn:microsoft.com/office/officeart/2005/8/layout/radial1"/>
    <dgm:cxn modelId="{87AE1836-8506-4C88-A729-607BB50535C9}" type="presParOf" srcId="{2ADBBAD0-37B7-4427-ACD9-FE3A85809233}" destId="{852F5CA2-DD4F-406D-957F-1F10DEAE09C0}" srcOrd="3" destOrd="0" presId="urn:microsoft.com/office/officeart/2005/8/layout/radial1"/>
    <dgm:cxn modelId="{2F3D35AA-ED5E-4A8B-93B2-A263899FC152}" type="presParOf" srcId="{852F5CA2-DD4F-406D-957F-1F10DEAE09C0}" destId="{190090CD-3520-4D28-B86D-130BB17D78F2}" srcOrd="0" destOrd="0" presId="urn:microsoft.com/office/officeart/2005/8/layout/radial1"/>
    <dgm:cxn modelId="{7DA8A5D7-7481-4482-868F-D94AA97AAAD3}" type="presParOf" srcId="{2ADBBAD0-37B7-4427-ACD9-FE3A85809233}" destId="{3FFC1830-B5DD-43E9-8FBB-5E0FC1B80E94}" srcOrd="4" destOrd="0" presId="urn:microsoft.com/office/officeart/2005/8/layout/radial1"/>
    <dgm:cxn modelId="{8B2A465C-81EA-40FF-9B75-8D7423AC52F2}" type="presParOf" srcId="{2ADBBAD0-37B7-4427-ACD9-FE3A85809233}" destId="{DF942AB4-F148-4321-9577-B324DD79BC16}" srcOrd="5" destOrd="0" presId="urn:microsoft.com/office/officeart/2005/8/layout/radial1"/>
    <dgm:cxn modelId="{C257E308-1DA7-4637-B7F8-30621AB09261}" type="presParOf" srcId="{DF942AB4-F148-4321-9577-B324DD79BC16}" destId="{0DE43B12-D2E2-45DC-81FD-B231839D1F1D}" srcOrd="0" destOrd="0" presId="urn:microsoft.com/office/officeart/2005/8/layout/radial1"/>
    <dgm:cxn modelId="{1CFB430A-A507-4E69-BDE8-6925794E4FF3}" type="presParOf" srcId="{2ADBBAD0-37B7-4427-ACD9-FE3A85809233}" destId="{A8291C6F-DC6F-4106-8257-DF230A2D35C3}" srcOrd="6" destOrd="0" presId="urn:microsoft.com/office/officeart/2005/8/layout/radial1"/>
    <dgm:cxn modelId="{619E3366-B745-4BEB-B227-F93D527B01FC}" type="presParOf" srcId="{2ADBBAD0-37B7-4427-ACD9-FE3A85809233}" destId="{C231DD07-E53B-4296-BADE-D3E517916435}" srcOrd="7" destOrd="0" presId="urn:microsoft.com/office/officeart/2005/8/layout/radial1"/>
    <dgm:cxn modelId="{6C98E428-F87F-497E-BABB-BDD2D8BBF43D}" type="presParOf" srcId="{C231DD07-E53B-4296-BADE-D3E517916435}" destId="{E44EDAE5-FCE0-4192-AC98-1ABBBF0474DB}" srcOrd="0" destOrd="0" presId="urn:microsoft.com/office/officeart/2005/8/layout/radial1"/>
    <dgm:cxn modelId="{7DD01582-4F15-416A-8D82-E8DCCEE7D428}" type="presParOf" srcId="{2ADBBAD0-37B7-4427-ACD9-FE3A85809233}" destId="{C2659D17-EB08-4359-BA83-FE9AB1EBD332}" srcOrd="8" destOrd="0" presId="urn:microsoft.com/office/officeart/2005/8/layout/radial1"/>
    <dgm:cxn modelId="{5606F398-C2A7-48F6-8DEB-5CF933509212}" type="presParOf" srcId="{2ADBBAD0-37B7-4427-ACD9-FE3A85809233}" destId="{4BFEA2EA-A2A3-409A-B57E-812C5BEFA935}" srcOrd="9" destOrd="0" presId="urn:microsoft.com/office/officeart/2005/8/layout/radial1"/>
    <dgm:cxn modelId="{59401AC5-5554-411B-BF28-66CF2555DAA9}" type="presParOf" srcId="{4BFEA2EA-A2A3-409A-B57E-812C5BEFA935}" destId="{8423DBB8-44CD-4D96-BD1B-12F4F06F7E6A}" srcOrd="0" destOrd="0" presId="urn:microsoft.com/office/officeart/2005/8/layout/radial1"/>
    <dgm:cxn modelId="{59F5110E-B717-4555-88D8-2FEB6C833C41}" type="presParOf" srcId="{2ADBBAD0-37B7-4427-ACD9-FE3A85809233}" destId="{9A376981-3BEF-4FFE-BB3D-43DCFA01DDC8}" srcOrd="10" destOrd="0" presId="urn:microsoft.com/office/officeart/2005/8/layout/radial1"/>
    <dgm:cxn modelId="{14E72DFE-1A46-421A-B98D-216F3D5CC2A1}" type="presParOf" srcId="{2ADBBAD0-37B7-4427-ACD9-FE3A85809233}" destId="{58FB365E-54DC-4443-868A-A33EFA8A1506}" srcOrd="11" destOrd="0" presId="urn:microsoft.com/office/officeart/2005/8/layout/radial1"/>
    <dgm:cxn modelId="{55D34682-B2E9-4FB2-946B-E8A39A187AF1}" type="presParOf" srcId="{58FB365E-54DC-4443-868A-A33EFA8A1506}" destId="{7887EA29-2B2F-4AD2-BA1B-E34996F5E16E}" srcOrd="0" destOrd="0" presId="urn:microsoft.com/office/officeart/2005/8/layout/radial1"/>
    <dgm:cxn modelId="{03759BF2-E375-43B1-B054-2BBD19BE797C}" type="presParOf" srcId="{2ADBBAD0-37B7-4427-ACD9-FE3A85809233}" destId="{04AECEA6-8F93-4890-AA5C-1D5CD493F8C5}" srcOrd="12" destOrd="0" presId="urn:microsoft.com/office/officeart/2005/8/layout/radial1"/>
    <dgm:cxn modelId="{4F22AE5C-DBC9-44A3-8B79-AFFE273BBA9F}" type="presParOf" srcId="{2ADBBAD0-37B7-4427-ACD9-FE3A85809233}" destId="{35CCD88D-42F2-48AB-B310-9CB151686F1F}" srcOrd="13" destOrd="0" presId="urn:microsoft.com/office/officeart/2005/8/layout/radial1"/>
    <dgm:cxn modelId="{64A42DC9-45C6-4CC6-966E-D7AA4AF91D23}" type="presParOf" srcId="{35CCD88D-42F2-48AB-B310-9CB151686F1F}" destId="{86A61C43-D8FA-4E39-974D-40525DDCA382}" srcOrd="0" destOrd="0" presId="urn:microsoft.com/office/officeart/2005/8/layout/radial1"/>
    <dgm:cxn modelId="{4D98E9D6-E89F-4446-A6C0-7D11D5B6BDC8}" type="presParOf" srcId="{2ADBBAD0-37B7-4427-ACD9-FE3A85809233}" destId="{DA5BE413-74D2-471F-A189-FC842C89D2B6}" srcOrd="14" destOrd="0" presId="urn:microsoft.com/office/officeart/2005/8/layout/radial1"/>
    <dgm:cxn modelId="{C401E8B0-A5D2-4059-918B-A8393449BBDA}" type="presParOf" srcId="{2ADBBAD0-37B7-4427-ACD9-FE3A85809233}" destId="{AD7D166F-7191-4673-8019-57FD055D5610}" srcOrd="15" destOrd="0" presId="urn:microsoft.com/office/officeart/2005/8/layout/radial1"/>
    <dgm:cxn modelId="{07F84844-866B-427D-8677-4D9AE62421A5}" type="presParOf" srcId="{AD7D166F-7191-4673-8019-57FD055D5610}" destId="{27994B7C-ACD2-43CE-8993-9B9529C7EF8A}" srcOrd="0" destOrd="0" presId="urn:microsoft.com/office/officeart/2005/8/layout/radial1"/>
    <dgm:cxn modelId="{A357E09F-BBE3-4F23-945E-4E3AF3D8B791}" type="presParOf" srcId="{2ADBBAD0-37B7-4427-ACD9-FE3A85809233}" destId="{C5F7D2D7-CC27-4D3A-B084-59FFECB89DE1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FD7021-2939-4C9C-AC5F-45C9060F7DE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5AEC90-DA4C-4E62-A892-211D7411CFE9}">
      <dgm:prSet phldrT="[Текст]" custT="1"/>
      <dgm:spPr>
        <a:solidFill>
          <a:srgbClr val="7CA655"/>
        </a:solidFill>
      </dgm:spPr>
      <dgm:t>
        <a:bodyPr/>
        <a:lstStyle/>
        <a:p>
          <a:r>
            <a:rPr lang="ru-RU" sz="2800" b="0" dirty="0">
              <a:latin typeface="Arial" pitchFamily="34" charset="0"/>
              <a:cs typeface="Arial" pitchFamily="34" charset="0"/>
            </a:rPr>
            <a:t>Учебное сотрудничество</a:t>
          </a:r>
        </a:p>
      </dgm:t>
    </dgm:pt>
    <dgm:pt modelId="{93DAB6B3-55BE-4397-8B64-25548D1A918D}" type="parTrans" cxnId="{16C21326-F1EE-4F6D-97AF-79EC81695378}">
      <dgm:prSet/>
      <dgm:spPr/>
      <dgm:t>
        <a:bodyPr/>
        <a:lstStyle/>
        <a:p>
          <a:endParaRPr lang="ru-RU"/>
        </a:p>
      </dgm:t>
    </dgm:pt>
    <dgm:pt modelId="{5F04B13E-E07C-46E1-BBA0-3587A3B6F9A5}" type="sibTrans" cxnId="{16C21326-F1EE-4F6D-97AF-79EC81695378}">
      <dgm:prSet/>
      <dgm:spPr/>
      <dgm:t>
        <a:bodyPr/>
        <a:lstStyle/>
        <a:p>
          <a:endParaRPr lang="ru-RU"/>
        </a:p>
      </dgm:t>
    </dgm:pt>
    <dgm:pt modelId="{6B9663F5-D399-4537-B960-CB1159FF126E}">
      <dgm:prSet phldrT="[Текст]" custT="1"/>
      <dgm:spPr>
        <a:solidFill>
          <a:srgbClr val="7CA655"/>
        </a:solidFill>
      </dgm:spPr>
      <dgm:t>
        <a:bodyPr/>
        <a:lstStyle/>
        <a:p>
          <a:r>
            <a:rPr lang="ru-RU" sz="2800" b="0" dirty="0">
              <a:latin typeface="Arial" pitchFamily="34" charset="0"/>
              <a:cs typeface="Arial" pitchFamily="34" charset="0"/>
            </a:rPr>
            <a:t>Интеграция знаний</a:t>
          </a:r>
        </a:p>
      </dgm:t>
    </dgm:pt>
    <dgm:pt modelId="{637D0EFC-1C44-4638-86F8-7F8CB32D4BD3}" type="parTrans" cxnId="{1D2F4166-4B3B-4387-862C-01CA866AF2E2}">
      <dgm:prSet/>
      <dgm:spPr/>
      <dgm:t>
        <a:bodyPr/>
        <a:lstStyle/>
        <a:p>
          <a:endParaRPr lang="ru-RU"/>
        </a:p>
      </dgm:t>
    </dgm:pt>
    <dgm:pt modelId="{3F7AD048-1839-44BE-9E1A-4AC16E1458A3}" type="sibTrans" cxnId="{1D2F4166-4B3B-4387-862C-01CA866AF2E2}">
      <dgm:prSet/>
      <dgm:spPr/>
      <dgm:t>
        <a:bodyPr/>
        <a:lstStyle/>
        <a:p>
          <a:endParaRPr lang="ru-RU"/>
        </a:p>
      </dgm:t>
    </dgm:pt>
    <dgm:pt modelId="{0D016F7B-15F3-4D2F-AC8E-A8042E83AF3B}">
      <dgm:prSet phldrT="[Текст]" custT="1"/>
      <dgm:spPr>
        <a:solidFill>
          <a:srgbClr val="7CA655"/>
        </a:solidFill>
      </dgm:spPr>
      <dgm:t>
        <a:bodyPr/>
        <a:lstStyle/>
        <a:p>
          <a:r>
            <a:rPr lang="ru-RU" sz="2800" b="0" dirty="0">
              <a:latin typeface="Arial" pitchFamily="34" charset="0"/>
              <a:cs typeface="Arial" pitchFamily="34" charset="0"/>
            </a:rPr>
            <a:t>Оценочная</a:t>
          </a:r>
          <a:r>
            <a:rPr lang="ru-RU" sz="1800" dirty="0"/>
            <a:t> </a:t>
          </a:r>
          <a:r>
            <a:rPr lang="ru-RU" sz="2800" b="0" dirty="0">
              <a:latin typeface="Arial" pitchFamily="34" charset="0"/>
              <a:cs typeface="Arial" pitchFamily="34" charset="0"/>
            </a:rPr>
            <a:t>самостоятельность</a:t>
          </a:r>
        </a:p>
      </dgm:t>
    </dgm:pt>
    <dgm:pt modelId="{8669D389-6E99-4A30-8AE3-88EF1EC2FDD1}" type="parTrans" cxnId="{3E90655D-5189-4E41-B84C-C7CFBF96FD29}">
      <dgm:prSet/>
      <dgm:spPr/>
      <dgm:t>
        <a:bodyPr/>
        <a:lstStyle/>
        <a:p>
          <a:endParaRPr lang="ru-RU"/>
        </a:p>
      </dgm:t>
    </dgm:pt>
    <dgm:pt modelId="{05DB879A-CE29-472B-A34A-8C71F785FC27}" type="sibTrans" cxnId="{3E90655D-5189-4E41-B84C-C7CFBF96FD29}">
      <dgm:prSet/>
      <dgm:spPr/>
      <dgm:t>
        <a:bodyPr/>
        <a:lstStyle/>
        <a:p>
          <a:endParaRPr lang="ru-RU"/>
        </a:p>
      </dgm:t>
    </dgm:pt>
    <dgm:pt modelId="{B0309757-6BBE-4916-8E72-A259A18A6DCC}">
      <dgm:prSet custT="1"/>
      <dgm:spPr>
        <a:solidFill>
          <a:srgbClr val="7CA655"/>
        </a:solidFill>
      </dgm:spPr>
      <dgm:t>
        <a:bodyPr/>
        <a:lstStyle/>
        <a:p>
          <a:r>
            <a:rPr lang="ru-RU" sz="2800" b="0" dirty="0">
              <a:latin typeface="Arial" pitchFamily="34" charset="0"/>
              <a:cs typeface="Arial" pitchFamily="34" charset="0"/>
            </a:rPr>
            <a:t>Создание</a:t>
          </a:r>
          <a:r>
            <a:rPr lang="ru-RU" sz="1800" dirty="0"/>
            <a:t> </a:t>
          </a:r>
          <a:r>
            <a:rPr lang="ru-RU" sz="2800" b="0" dirty="0">
              <a:latin typeface="Arial" pitchFamily="34" charset="0"/>
              <a:cs typeface="Arial" pitchFamily="34" charset="0"/>
            </a:rPr>
            <a:t>учебных</a:t>
          </a:r>
          <a:r>
            <a:rPr lang="ru-RU" sz="1800" dirty="0"/>
            <a:t> </a:t>
          </a:r>
          <a:r>
            <a:rPr lang="ru-RU" sz="2800" b="0" dirty="0">
              <a:latin typeface="Arial" pitchFamily="34" charset="0"/>
              <a:cs typeface="Arial" pitchFamily="34" charset="0"/>
            </a:rPr>
            <a:t>ситуаций</a:t>
          </a:r>
        </a:p>
      </dgm:t>
    </dgm:pt>
    <dgm:pt modelId="{5D0EBA93-FE09-4382-AA78-D00F359FA742}" type="parTrans" cxnId="{EF0B5D19-4FF5-473A-B6EB-0D91ED9BE5F1}">
      <dgm:prSet/>
      <dgm:spPr/>
      <dgm:t>
        <a:bodyPr/>
        <a:lstStyle/>
        <a:p>
          <a:endParaRPr lang="ru-RU"/>
        </a:p>
      </dgm:t>
    </dgm:pt>
    <dgm:pt modelId="{787CC1E7-1FA5-48AC-9AE0-95D38FCCAAC6}" type="sibTrans" cxnId="{EF0B5D19-4FF5-473A-B6EB-0D91ED9BE5F1}">
      <dgm:prSet/>
      <dgm:spPr/>
      <dgm:t>
        <a:bodyPr/>
        <a:lstStyle/>
        <a:p>
          <a:endParaRPr lang="ru-RU"/>
        </a:p>
      </dgm:t>
    </dgm:pt>
    <dgm:pt modelId="{14F30B6E-D583-4DC5-BB01-FEACFF1AE489}">
      <dgm:prSet custT="1"/>
      <dgm:spPr>
        <a:solidFill>
          <a:srgbClr val="7CA655"/>
        </a:solidFill>
      </dgm:spPr>
      <dgm:t>
        <a:bodyPr/>
        <a:lstStyle/>
        <a:p>
          <a:r>
            <a:rPr lang="ru-RU" sz="2800" b="0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Трансляция  </a:t>
          </a:r>
          <a:r>
            <a:rPr lang="ru-RU" sz="2800" b="0" kern="1200" dirty="0">
              <a:latin typeface="Arial" pitchFamily="34" charset="0"/>
              <a:cs typeface="Arial" pitchFamily="34" charset="0"/>
            </a:rPr>
            <a:t>опыта деятельности</a:t>
          </a:r>
        </a:p>
      </dgm:t>
    </dgm:pt>
    <dgm:pt modelId="{5869514C-F5CC-4F8E-8BF2-9801F9FFDF44}" type="parTrans" cxnId="{1BB7F007-B78B-4A09-A12E-F7F127531BE5}">
      <dgm:prSet/>
      <dgm:spPr/>
      <dgm:t>
        <a:bodyPr/>
        <a:lstStyle/>
        <a:p>
          <a:endParaRPr lang="ru-RU"/>
        </a:p>
      </dgm:t>
    </dgm:pt>
    <dgm:pt modelId="{AC714D3C-6608-46A7-833A-BCCFF3A13CD4}" type="sibTrans" cxnId="{1BB7F007-B78B-4A09-A12E-F7F127531BE5}">
      <dgm:prSet/>
      <dgm:spPr/>
      <dgm:t>
        <a:bodyPr/>
        <a:lstStyle/>
        <a:p>
          <a:endParaRPr lang="ru-RU"/>
        </a:p>
      </dgm:t>
    </dgm:pt>
    <dgm:pt modelId="{736A7188-8B4E-41FE-9221-7E09764FC167}">
      <dgm:prSet custT="1"/>
      <dgm:spPr>
        <a:solidFill>
          <a:srgbClr val="7CA655"/>
        </a:solidFill>
      </dgm:spPr>
      <dgm:t>
        <a:bodyPr/>
        <a:lstStyle/>
        <a:p>
          <a:r>
            <a:rPr lang="ru-RU" sz="2800" b="0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Приобретение   опыта успешной   деятельности</a:t>
          </a:r>
        </a:p>
      </dgm:t>
    </dgm:pt>
    <dgm:pt modelId="{F6C61655-AD76-4831-904B-A5DFA998DF26}" type="parTrans" cxnId="{BCA3277A-10FF-4A0A-8CC6-4616DBF6CA93}">
      <dgm:prSet/>
      <dgm:spPr/>
      <dgm:t>
        <a:bodyPr/>
        <a:lstStyle/>
        <a:p>
          <a:endParaRPr lang="ru-RU"/>
        </a:p>
      </dgm:t>
    </dgm:pt>
    <dgm:pt modelId="{F624DD63-C5E5-4A18-BC8F-3F6B609DB85A}" type="sibTrans" cxnId="{BCA3277A-10FF-4A0A-8CC6-4616DBF6CA93}">
      <dgm:prSet/>
      <dgm:spPr/>
      <dgm:t>
        <a:bodyPr/>
        <a:lstStyle/>
        <a:p>
          <a:endParaRPr lang="ru-RU"/>
        </a:p>
      </dgm:t>
    </dgm:pt>
    <dgm:pt modelId="{9149598A-CE3B-4B83-9158-801F9B6F25AF}" type="pres">
      <dgm:prSet presAssocID="{7DFD7021-2939-4C9C-AC5F-45C9060F7DE4}" presName="linear" presStyleCnt="0">
        <dgm:presLayoutVars>
          <dgm:dir/>
          <dgm:animLvl val="lvl"/>
          <dgm:resizeHandles val="exact"/>
        </dgm:presLayoutVars>
      </dgm:prSet>
      <dgm:spPr/>
    </dgm:pt>
    <dgm:pt modelId="{84C9E5DB-EAB1-41F3-81F1-015AC190CA97}" type="pres">
      <dgm:prSet presAssocID="{EE5AEC90-DA4C-4E62-A892-211D7411CFE9}" presName="parentLin" presStyleCnt="0"/>
      <dgm:spPr/>
    </dgm:pt>
    <dgm:pt modelId="{E3158BDD-4B67-46DE-B19A-3C2EE401BAF1}" type="pres">
      <dgm:prSet presAssocID="{EE5AEC90-DA4C-4E62-A892-211D7411CFE9}" presName="parentLeftMargin" presStyleLbl="node1" presStyleIdx="0" presStyleCnt="6"/>
      <dgm:spPr/>
    </dgm:pt>
    <dgm:pt modelId="{29B3333B-14F0-4B7A-844E-F3FFABE3AA19}" type="pres">
      <dgm:prSet presAssocID="{EE5AEC90-DA4C-4E62-A892-211D7411CFE9}" presName="parentText" presStyleLbl="node1" presStyleIdx="0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C071F77-B133-4F59-B927-A207A8F3CEA2}" type="pres">
      <dgm:prSet presAssocID="{EE5AEC90-DA4C-4E62-A892-211D7411CFE9}" presName="negativeSpace" presStyleCnt="0"/>
      <dgm:spPr/>
    </dgm:pt>
    <dgm:pt modelId="{C1AAFA4E-862D-4484-BACA-753337EC481D}" type="pres">
      <dgm:prSet presAssocID="{EE5AEC90-DA4C-4E62-A892-211D7411CFE9}" presName="childText" presStyleLbl="conFgAcc1" presStyleIdx="0" presStyleCnt="6">
        <dgm:presLayoutVars>
          <dgm:bulletEnabled val="1"/>
        </dgm:presLayoutVars>
      </dgm:prSet>
      <dgm:spPr>
        <a:ln w="38100">
          <a:solidFill>
            <a:srgbClr val="0070C0"/>
          </a:solidFill>
        </a:ln>
      </dgm:spPr>
    </dgm:pt>
    <dgm:pt modelId="{D2CB4A4F-CA66-4FF2-89ED-49B81265B4A3}" type="pres">
      <dgm:prSet presAssocID="{5F04B13E-E07C-46E1-BBA0-3587A3B6F9A5}" presName="spaceBetweenRectangles" presStyleCnt="0"/>
      <dgm:spPr/>
    </dgm:pt>
    <dgm:pt modelId="{CF3E42C1-91C7-4C3E-81D5-DD96BBD41C01}" type="pres">
      <dgm:prSet presAssocID="{6B9663F5-D399-4537-B960-CB1159FF126E}" presName="parentLin" presStyleCnt="0"/>
      <dgm:spPr/>
    </dgm:pt>
    <dgm:pt modelId="{2A6D65A9-D830-4096-875B-C3F40D6057A5}" type="pres">
      <dgm:prSet presAssocID="{6B9663F5-D399-4537-B960-CB1159FF126E}" presName="parentLeftMargin" presStyleLbl="node1" presStyleIdx="0" presStyleCnt="6"/>
      <dgm:spPr/>
    </dgm:pt>
    <dgm:pt modelId="{8BCD0586-DE7F-4200-994D-511E79857136}" type="pres">
      <dgm:prSet presAssocID="{6B9663F5-D399-4537-B960-CB1159FF126E}" presName="parentText" presStyleLbl="node1" presStyleIdx="1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102AF4FC-4904-41D6-B567-652C748361F9}" type="pres">
      <dgm:prSet presAssocID="{6B9663F5-D399-4537-B960-CB1159FF126E}" presName="negativeSpace" presStyleCnt="0"/>
      <dgm:spPr/>
    </dgm:pt>
    <dgm:pt modelId="{245548DE-84D1-4C3D-9888-BD99282B4867}" type="pres">
      <dgm:prSet presAssocID="{6B9663F5-D399-4537-B960-CB1159FF126E}" presName="childText" presStyleLbl="conFgAcc1" presStyleIdx="1" presStyleCnt="6">
        <dgm:presLayoutVars>
          <dgm:bulletEnabled val="1"/>
        </dgm:presLayoutVars>
      </dgm:prSet>
      <dgm:spPr>
        <a:ln w="38100">
          <a:solidFill>
            <a:srgbClr val="0070C0"/>
          </a:solidFill>
        </a:ln>
      </dgm:spPr>
    </dgm:pt>
    <dgm:pt modelId="{4FF572DF-CBCF-42FD-A743-D245D61B5700}" type="pres">
      <dgm:prSet presAssocID="{3F7AD048-1839-44BE-9E1A-4AC16E1458A3}" presName="spaceBetweenRectangles" presStyleCnt="0"/>
      <dgm:spPr/>
    </dgm:pt>
    <dgm:pt modelId="{5F7E51D7-6126-4CE7-9211-CD972566D8EB}" type="pres">
      <dgm:prSet presAssocID="{0D016F7B-15F3-4D2F-AC8E-A8042E83AF3B}" presName="parentLin" presStyleCnt="0"/>
      <dgm:spPr/>
    </dgm:pt>
    <dgm:pt modelId="{AFFF05BA-570D-4F05-BEFA-89AE40715B8A}" type="pres">
      <dgm:prSet presAssocID="{0D016F7B-15F3-4D2F-AC8E-A8042E83AF3B}" presName="parentLeftMargin" presStyleLbl="node1" presStyleIdx="1" presStyleCnt="6"/>
      <dgm:spPr/>
    </dgm:pt>
    <dgm:pt modelId="{1314C896-4DEA-48FF-B095-DB79CF0ACE47}" type="pres">
      <dgm:prSet presAssocID="{0D016F7B-15F3-4D2F-AC8E-A8042E83AF3B}" presName="parentText" presStyleLbl="node1" presStyleIdx="2" presStyleCnt="6" custScaleX="121488" custLinFactNeighborX="13280" custLinFactNeighborY="3447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3083467-1228-4D8C-AC15-2AC4D09C6F08}" type="pres">
      <dgm:prSet presAssocID="{0D016F7B-15F3-4D2F-AC8E-A8042E83AF3B}" presName="negativeSpace" presStyleCnt="0"/>
      <dgm:spPr/>
    </dgm:pt>
    <dgm:pt modelId="{724692C1-CE7D-45CF-93E2-81E2F2321C90}" type="pres">
      <dgm:prSet presAssocID="{0D016F7B-15F3-4D2F-AC8E-A8042E83AF3B}" presName="childText" presStyleLbl="conFgAcc1" presStyleIdx="2" presStyleCnt="6">
        <dgm:presLayoutVars>
          <dgm:bulletEnabled val="1"/>
        </dgm:presLayoutVars>
      </dgm:prSet>
      <dgm:spPr>
        <a:ln w="38100">
          <a:solidFill>
            <a:srgbClr val="0070C0"/>
          </a:solidFill>
        </a:ln>
      </dgm:spPr>
    </dgm:pt>
    <dgm:pt modelId="{2797EEE8-9F30-4DB0-A341-0175C8F50877}" type="pres">
      <dgm:prSet presAssocID="{05DB879A-CE29-472B-A34A-8C71F785FC27}" presName="spaceBetweenRectangles" presStyleCnt="0"/>
      <dgm:spPr/>
    </dgm:pt>
    <dgm:pt modelId="{1A4176CF-34B1-4137-9E77-A0A37A13DABB}" type="pres">
      <dgm:prSet presAssocID="{B0309757-6BBE-4916-8E72-A259A18A6DCC}" presName="parentLin" presStyleCnt="0"/>
      <dgm:spPr/>
    </dgm:pt>
    <dgm:pt modelId="{A4BEB277-A48E-4BF6-8235-704AA5706AC3}" type="pres">
      <dgm:prSet presAssocID="{B0309757-6BBE-4916-8E72-A259A18A6DCC}" presName="parentLeftMargin" presStyleLbl="node1" presStyleIdx="2" presStyleCnt="6"/>
      <dgm:spPr/>
    </dgm:pt>
    <dgm:pt modelId="{984A71F5-DA0A-4231-A23B-F2304864FCE2}" type="pres">
      <dgm:prSet presAssocID="{B0309757-6BBE-4916-8E72-A259A18A6DCC}" presName="parentText" presStyleLbl="node1" presStyleIdx="3" presStyleCnt="6" custScaleX="12216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D2E0AE2D-8738-4C67-A103-FE16922C639F}" type="pres">
      <dgm:prSet presAssocID="{B0309757-6BBE-4916-8E72-A259A18A6DCC}" presName="negativeSpace" presStyleCnt="0"/>
      <dgm:spPr/>
    </dgm:pt>
    <dgm:pt modelId="{A3EFA29D-BD60-422B-9B24-CDC45A04165B}" type="pres">
      <dgm:prSet presAssocID="{B0309757-6BBE-4916-8E72-A259A18A6DCC}" presName="childText" presStyleLbl="conFgAcc1" presStyleIdx="3" presStyleCnt="6">
        <dgm:presLayoutVars>
          <dgm:bulletEnabled val="1"/>
        </dgm:presLayoutVars>
      </dgm:prSet>
      <dgm:spPr>
        <a:ln w="38100">
          <a:solidFill>
            <a:srgbClr val="0070C0"/>
          </a:solidFill>
        </a:ln>
      </dgm:spPr>
    </dgm:pt>
    <dgm:pt modelId="{30827DD8-A0DB-46A3-9029-33F461159C4C}" type="pres">
      <dgm:prSet presAssocID="{787CC1E7-1FA5-48AC-9AE0-95D38FCCAAC6}" presName="spaceBetweenRectangles" presStyleCnt="0"/>
      <dgm:spPr/>
    </dgm:pt>
    <dgm:pt modelId="{95C21EDB-A6E0-401D-8373-2D03A7873665}" type="pres">
      <dgm:prSet presAssocID="{736A7188-8B4E-41FE-9221-7E09764FC167}" presName="parentLin" presStyleCnt="0"/>
      <dgm:spPr/>
    </dgm:pt>
    <dgm:pt modelId="{82952020-D21D-419C-935B-F02B776F4005}" type="pres">
      <dgm:prSet presAssocID="{736A7188-8B4E-41FE-9221-7E09764FC167}" presName="parentLeftMargin" presStyleLbl="node1" presStyleIdx="3" presStyleCnt="6"/>
      <dgm:spPr/>
    </dgm:pt>
    <dgm:pt modelId="{A8B68E1A-1BEF-4CFF-9CB5-AC369302C958}" type="pres">
      <dgm:prSet presAssocID="{736A7188-8B4E-41FE-9221-7E09764FC167}" presName="parentText" presStyleLbl="node1" presStyleIdx="4" presStyleCnt="6" custScaleX="122486" custScaleY="153858" custLinFactNeighborX="-4793" custLinFactNeighborY="-1681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764AC572-744E-4F99-8679-90A4CE97AEAA}" type="pres">
      <dgm:prSet presAssocID="{736A7188-8B4E-41FE-9221-7E09764FC167}" presName="negativeSpace" presStyleCnt="0"/>
      <dgm:spPr/>
    </dgm:pt>
    <dgm:pt modelId="{28575D9B-24A6-4F2D-8D0D-C5C4464A28BD}" type="pres">
      <dgm:prSet presAssocID="{736A7188-8B4E-41FE-9221-7E09764FC167}" presName="childText" presStyleLbl="conFgAcc1" presStyleIdx="4" presStyleCnt="6">
        <dgm:presLayoutVars>
          <dgm:bulletEnabled val="1"/>
        </dgm:presLayoutVars>
      </dgm:prSet>
      <dgm:spPr>
        <a:ln w="38100">
          <a:solidFill>
            <a:srgbClr val="0070C0"/>
          </a:solidFill>
        </a:ln>
      </dgm:spPr>
    </dgm:pt>
    <dgm:pt modelId="{5BC1D4C5-308D-4366-8D72-A8706619F6D7}" type="pres">
      <dgm:prSet presAssocID="{F624DD63-C5E5-4A18-BC8F-3F6B609DB85A}" presName="spaceBetweenRectangles" presStyleCnt="0"/>
      <dgm:spPr/>
    </dgm:pt>
    <dgm:pt modelId="{1B989F77-0778-4E87-9D16-05AA1EC00843}" type="pres">
      <dgm:prSet presAssocID="{14F30B6E-D583-4DC5-BB01-FEACFF1AE489}" presName="parentLin" presStyleCnt="0"/>
      <dgm:spPr/>
    </dgm:pt>
    <dgm:pt modelId="{8D060A9C-C8B8-4146-8D79-A26040D79763}" type="pres">
      <dgm:prSet presAssocID="{14F30B6E-D583-4DC5-BB01-FEACFF1AE489}" presName="parentLeftMargin" presStyleLbl="node1" presStyleIdx="4" presStyleCnt="6"/>
      <dgm:spPr/>
    </dgm:pt>
    <dgm:pt modelId="{EF8D33F7-A886-4256-B133-D3BB6BFCF0B6}" type="pres">
      <dgm:prSet presAssocID="{14F30B6E-D583-4DC5-BB01-FEACFF1AE489}" presName="parentText" presStyleLbl="node1" presStyleIdx="5" presStyleCnt="6" custScaleX="125974" custScaleY="9772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B3A7E67A-757E-4C22-993D-92F06F82BB2E}" type="pres">
      <dgm:prSet presAssocID="{14F30B6E-D583-4DC5-BB01-FEACFF1AE489}" presName="negativeSpace" presStyleCnt="0"/>
      <dgm:spPr/>
    </dgm:pt>
    <dgm:pt modelId="{6C200551-BF63-4E18-ADF7-68884F8F7A8B}" type="pres">
      <dgm:prSet presAssocID="{14F30B6E-D583-4DC5-BB01-FEACFF1AE489}" presName="childText" presStyleLbl="conFgAcc1" presStyleIdx="5" presStyleCnt="6">
        <dgm:presLayoutVars>
          <dgm:bulletEnabled val="1"/>
        </dgm:presLayoutVars>
      </dgm:prSet>
      <dgm:spPr>
        <a:ln w="38100">
          <a:solidFill>
            <a:srgbClr val="0070C0"/>
          </a:solidFill>
        </a:ln>
      </dgm:spPr>
    </dgm:pt>
  </dgm:ptLst>
  <dgm:cxnLst>
    <dgm:cxn modelId="{1BB7F007-B78B-4A09-A12E-F7F127531BE5}" srcId="{7DFD7021-2939-4C9C-AC5F-45C9060F7DE4}" destId="{14F30B6E-D583-4DC5-BB01-FEACFF1AE489}" srcOrd="5" destOrd="0" parTransId="{5869514C-F5CC-4F8E-8BF2-9801F9FFDF44}" sibTransId="{AC714D3C-6608-46A7-833A-BCCFF3A13CD4}"/>
    <dgm:cxn modelId="{12582414-20DA-484D-88C2-A2EB9DA7CB08}" type="presOf" srcId="{EE5AEC90-DA4C-4E62-A892-211D7411CFE9}" destId="{E3158BDD-4B67-46DE-B19A-3C2EE401BAF1}" srcOrd="0" destOrd="0" presId="urn:microsoft.com/office/officeart/2005/8/layout/list1"/>
    <dgm:cxn modelId="{88D2A418-E5D7-4F1B-99DD-4198094287D6}" type="presOf" srcId="{6B9663F5-D399-4537-B960-CB1159FF126E}" destId="{8BCD0586-DE7F-4200-994D-511E79857136}" srcOrd="1" destOrd="0" presId="urn:microsoft.com/office/officeart/2005/8/layout/list1"/>
    <dgm:cxn modelId="{EF0B5D19-4FF5-473A-B6EB-0D91ED9BE5F1}" srcId="{7DFD7021-2939-4C9C-AC5F-45C9060F7DE4}" destId="{B0309757-6BBE-4916-8E72-A259A18A6DCC}" srcOrd="3" destOrd="0" parTransId="{5D0EBA93-FE09-4382-AA78-D00F359FA742}" sibTransId="{787CC1E7-1FA5-48AC-9AE0-95D38FCCAAC6}"/>
    <dgm:cxn modelId="{16C21326-F1EE-4F6D-97AF-79EC81695378}" srcId="{7DFD7021-2939-4C9C-AC5F-45C9060F7DE4}" destId="{EE5AEC90-DA4C-4E62-A892-211D7411CFE9}" srcOrd="0" destOrd="0" parTransId="{93DAB6B3-55BE-4397-8B64-25548D1A918D}" sibTransId="{5F04B13E-E07C-46E1-BBA0-3587A3B6F9A5}"/>
    <dgm:cxn modelId="{6C789034-EE09-4CB6-A472-179DF7E70BE2}" type="presOf" srcId="{14F30B6E-D583-4DC5-BB01-FEACFF1AE489}" destId="{EF8D33F7-A886-4256-B133-D3BB6BFCF0B6}" srcOrd="1" destOrd="0" presId="urn:microsoft.com/office/officeart/2005/8/layout/list1"/>
    <dgm:cxn modelId="{3E90655D-5189-4E41-B84C-C7CFBF96FD29}" srcId="{7DFD7021-2939-4C9C-AC5F-45C9060F7DE4}" destId="{0D016F7B-15F3-4D2F-AC8E-A8042E83AF3B}" srcOrd="2" destOrd="0" parTransId="{8669D389-6E99-4A30-8AE3-88EF1EC2FDD1}" sibTransId="{05DB879A-CE29-472B-A34A-8C71F785FC27}"/>
    <dgm:cxn modelId="{F0A3DC65-95D3-4928-8CA3-95E0103A201A}" type="presOf" srcId="{736A7188-8B4E-41FE-9221-7E09764FC167}" destId="{82952020-D21D-419C-935B-F02B776F4005}" srcOrd="0" destOrd="0" presId="urn:microsoft.com/office/officeart/2005/8/layout/list1"/>
    <dgm:cxn modelId="{1D2F4166-4B3B-4387-862C-01CA866AF2E2}" srcId="{7DFD7021-2939-4C9C-AC5F-45C9060F7DE4}" destId="{6B9663F5-D399-4537-B960-CB1159FF126E}" srcOrd="1" destOrd="0" parTransId="{637D0EFC-1C44-4638-86F8-7F8CB32D4BD3}" sibTransId="{3F7AD048-1839-44BE-9E1A-4AC16E1458A3}"/>
    <dgm:cxn modelId="{565F764A-1263-45D9-A2C8-C2220B640346}" type="presOf" srcId="{EE5AEC90-DA4C-4E62-A892-211D7411CFE9}" destId="{29B3333B-14F0-4B7A-844E-F3FFABE3AA19}" srcOrd="1" destOrd="0" presId="urn:microsoft.com/office/officeart/2005/8/layout/list1"/>
    <dgm:cxn modelId="{BCA3277A-10FF-4A0A-8CC6-4616DBF6CA93}" srcId="{7DFD7021-2939-4C9C-AC5F-45C9060F7DE4}" destId="{736A7188-8B4E-41FE-9221-7E09764FC167}" srcOrd="4" destOrd="0" parTransId="{F6C61655-AD76-4831-904B-A5DFA998DF26}" sibTransId="{F624DD63-C5E5-4A18-BC8F-3F6B609DB85A}"/>
    <dgm:cxn modelId="{09E3157E-D8F4-4908-B478-03003AEBEF62}" type="presOf" srcId="{0D016F7B-15F3-4D2F-AC8E-A8042E83AF3B}" destId="{1314C896-4DEA-48FF-B095-DB79CF0ACE47}" srcOrd="1" destOrd="0" presId="urn:microsoft.com/office/officeart/2005/8/layout/list1"/>
    <dgm:cxn modelId="{36D7BF83-D4CE-4727-9AE1-028D255B0919}" type="presOf" srcId="{7DFD7021-2939-4C9C-AC5F-45C9060F7DE4}" destId="{9149598A-CE3B-4B83-9158-801F9B6F25AF}" srcOrd="0" destOrd="0" presId="urn:microsoft.com/office/officeart/2005/8/layout/list1"/>
    <dgm:cxn modelId="{241D1287-5694-4845-8B1B-84531CE4AD7E}" type="presOf" srcId="{0D016F7B-15F3-4D2F-AC8E-A8042E83AF3B}" destId="{AFFF05BA-570D-4F05-BEFA-89AE40715B8A}" srcOrd="0" destOrd="0" presId="urn:microsoft.com/office/officeart/2005/8/layout/list1"/>
    <dgm:cxn modelId="{A4966198-03C8-4463-B13A-5085C7230357}" type="presOf" srcId="{B0309757-6BBE-4916-8E72-A259A18A6DCC}" destId="{A4BEB277-A48E-4BF6-8235-704AA5706AC3}" srcOrd="0" destOrd="0" presId="urn:microsoft.com/office/officeart/2005/8/layout/list1"/>
    <dgm:cxn modelId="{717A12A0-7556-4D64-8A5E-39A337FA5189}" type="presOf" srcId="{6B9663F5-D399-4537-B960-CB1159FF126E}" destId="{2A6D65A9-D830-4096-875B-C3F40D6057A5}" srcOrd="0" destOrd="0" presId="urn:microsoft.com/office/officeart/2005/8/layout/list1"/>
    <dgm:cxn modelId="{3C5546B9-FD77-4A59-B5F9-8D14E8DCC23B}" type="presOf" srcId="{736A7188-8B4E-41FE-9221-7E09764FC167}" destId="{A8B68E1A-1BEF-4CFF-9CB5-AC369302C958}" srcOrd="1" destOrd="0" presId="urn:microsoft.com/office/officeart/2005/8/layout/list1"/>
    <dgm:cxn modelId="{4ACF78D9-CB0D-4DFC-9794-2B2714479048}" type="presOf" srcId="{14F30B6E-D583-4DC5-BB01-FEACFF1AE489}" destId="{8D060A9C-C8B8-4146-8D79-A26040D79763}" srcOrd="0" destOrd="0" presId="urn:microsoft.com/office/officeart/2005/8/layout/list1"/>
    <dgm:cxn modelId="{B1C294E1-1AA3-4CD8-BC66-3E586D93BA79}" type="presOf" srcId="{B0309757-6BBE-4916-8E72-A259A18A6DCC}" destId="{984A71F5-DA0A-4231-A23B-F2304864FCE2}" srcOrd="1" destOrd="0" presId="urn:microsoft.com/office/officeart/2005/8/layout/list1"/>
    <dgm:cxn modelId="{A40C5DBF-85F3-4EE0-A4E5-913BC82BAB6B}" type="presParOf" srcId="{9149598A-CE3B-4B83-9158-801F9B6F25AF}" destId="{84C9E5DB-EAB1-41F3-81F1-015AC190CA97}" srcOrd="0" destOrd="0" presId="urn:microsoft.com/office/officeart/2005/8/layout/list1"/>
    <dgm:cxn modelId="{0BF266B2-EE9D-42F4-BD75-54A8D8E0FB2E}" type="presParOf" srcId="{84C9E5DB-EAB1-41F3-81F1-015AC190CA97}" destId="{E3158BDD-4B67-46DE-B19A-3C2EE401BAF1}" srcOrd="0" destOrd="0" presId="urn:microsoft.com/office/officeart/2005/8/layout/list1"/>
    <dgm:cxn modelId="{E437C9CE-28AD-4F85-BDF8-A0CFDD3D02D6}" type="presParOf" srcId="{84C9E5DB-EAB1-41F3-81F1-015AC190CA97}" destId="{29B3333B-14F0-4B7A-844E-F3FFABE3AA19}" srcOrd="1" destOrd="0" presId="urn:microsoft.com/office/officeart/2005/8/layout/list1"/>
    <dgm:cxn modelId="{1E880C0D-068E-4FC1-9F22-BA6462CEE8BB}" type="presParOf" srcId="{9149598A-CE3B-4B83-9158-801F9B6F25AF}" destId="{AC071F77-B133-4F59-B927-A207A8F3CEA2}" srcOrd="1" destOrd="0" presId="urn:microsoft.com/office/officeart/2005/8/layout/list1"/>
    <dgm:cxn modelId="{E9337C19-7C82-48AD-B227-FF025D4019B7}" type="presParOf" srcId="{9149598A-CE3B-4B83-9158-801F9B6F25AF}" destId="{C1AAFA4E-862D-4484-BACA-753337EC481D}" srcOrd="2" destOrd="0" presId="urn:microsoft.com/office/officeart/2005/8/layout/list1"/>
    <dgm:cxn modelId="{9B8CAC4E-747E-4CE0-A6B4-A1E2AB4D5B2E}" type="presParOf" srcId="{9149598A-CE3B-4B83-9158-801F9B6F25AF}" destId="{D2CB4A4F-CA66-4FF2-89ED-49B81265B4A3}" srcOrd="3" destOrd="0" presId="urn:microsoft.com/office/officeart/2005/8/layout/list1"/>
    <dgm:cxn modelId="{83DFB448-E427-485B-BD96-0014C0BE3729}" type="presParOf" srcId="{9149598A-CE3B-4B83-9158-801F9B6F25AF}" destId="{CF3E42C1-91C7-4C3E-81D5-DD96BBD41C01}" srcOrd="4" destOrd="0" presId="urn:microsoft.com/office/officeart/2005/8/layout/list1"/>
    <dgm:cxn modelId="{ECEB89C5-787F-4D82-AC71-16122897A580}" type="presParOf" srcId="{CF3E42C1-91C7-4C3E-81D5-DD96BBD41C01}" destId="{2A6D65A9-D830-4096-875B-C3F40D6057A5}" srcOrd="0" destOrd="0" presId="urn:microsoft.com/office/officeart/2005/8/layout/list1"/>
    <dgm:cxn modelId="{BAEE37F8-9BE5-42E2-9236-BED8CBD7EEA1}" type="presParOf" srcId="{CF3E42C1-91C7-4C3E-81D5-DD96BBD41C01}" destId="{8BCD0586-DE7F-4200-994D-511E79857136}" srcOrd="1" destOrd="0" presId="urn:microsoft.com/office/officeart/2005/8/layout/list1"/>
    <dgm:cxn modelId="{3DECBB8E-886E-40CC-A02C-D0DBD10A2686}" type="presParOf" srcId="{9149598A-CE3B-4B83-9158-801F9B6F25AF}" destId="{102AF4FC-4904-41D6-B567-652C748361F9}" srcOrd="5" destOrd="0" presId="urn:microsoft.com/office/officeart/2005/8/layout/list1"/>
    <dgm:cxn modelId="{7C952D91-9FF7-4D1F-98D4-5192A7BBBF05}" type="presParOf" srcId="{9149598A-CE3B-4B83-9158-801F9B6F25AF}" destId="{245548DE-84D1-4C3D-9888-BD99282B4867}" srcOrd="6" destOrd="0" presId="urn:microsoft.com/office/officeart/2005/8/layout/list1"/>
    <dgm:cxn modelId="{D51BDE9C-AE46-466B-A03E-01B4318B9E7D}" type="presParOf" srcId="{9149598A-CE3B-4B83-9158-801F9B6F25AF}" destId="{4FF572DF-CBCF-42FD-A743-D245D61B5700}" srcOrd="7" destOrd="0" presId="urn:microsoft.com/office/officeart/2005/8/layout/list1"/>
    <dgm:cxn modelId="{CCDED31C-CC2C-4E17-BC96-2B850E96E6AD}" type="presParOf" srcId="{9149598A-CE3B-4B83-9158-801F9B6F25AF}" destId="{5F7E51D7-6126-4CE7-9211-CD972566D8EB}" srcOrd="8" destOrd="0" presId="urn:microsoft.com/office/officeart/2005/8/layout/list1"/>
    <dgm:cxn modelId="{80F8C50F-B81D-4AEA-8AC1-FB88440116EC}" type="presParOf" srcId="{5F7E51D7-6126-4CE7-9211-CD972566D8EB}" destId="{AFFF05BA-570D-4F05-BEFA-89AE40715B8A}" srcOrd="0" destOrd="0" presId="urn:microsoft.com/office/officeart/2005/8/layout/list1"/>
    <dgm:cxn modelId="{38E58AF8-10EA-4136-894D-8162C1595645}" type="presParOf" srcId="{5F7E51D7-6126-4CE7-9211-CD972566D8EB}" destId="{1314C896-4DEA-48FF-B095-DB79CF0ACE47}" srcOrd="1" destOrd="0" presId="urn:microsoft.com/office/officeart/2005/8/layout/list1"/>
    <dgm:cxn modelId="{3967C525-109E-4FF3-B51F-00AAE2C1C87F}" type="presParOf" srcId="{9149598A-CE3B-4B83-9158-801F9B6F25AF}" destId="{53083467-1228-4D8C-AC15-2AC4D09C6F08}" srcOrd="9" destOrd="0" presId="urn:microsoft.com/office/officeart/2005/8/layout/list1"/>
    <dgm:cxn modelId="{E1F90B95-2650-4D93-8AFC-ABAF36BB9211}" type="presParOf" srcId="{9149598A-CE3B-4B83-9158-801F9B6F25AF}" destId="{724692C1-CE7D-45CF-93E2-81E2F2321C90}" srcOrd="10" destOrd="0" presId="urn:microsoft.com/office/officeart/2005/8/layout/list1"/>
    <dgm:cxn modelId="{BC0A9EB6-595E-4D97-B0A2-7567CB4535AB}" type="presParOf" srcId="{9149598A-CE3B-4B83-9158-801F9B6F25AF}" destId="{2797EEE8-9F30-4DB0-A341-0175C8F50877}" srcOrd="11" destOrd="0" presId="urn:microsoft.com/office/officeart/2005/8/layout/list1"/>
    <dgm:cxn modelId="{716DD8D1-8266-485D-9BA0-BC7787755B80}" type="presParOf" srcId="{9149598A-CE3B-4B83-9158-801F9B6F25AF}" destId="{1A4176CF-34B1-4137-9E77-A0A37A13DABB}" srcOrd="12" destOrd="0" presId="urn:microsoft.com/office/officeart/2005/8/layout/list1"/>
    <dgm:cxn modelId="{D0728D7D-A197-4C47-8577-A8EAEEC080A7}" type="presParOf" srcId="{1A4176CF-34B1-4137-9E77-A0A37A13DABB}" destId="{A4BEB277-A48E-4BF6-8235-704AA5706AC3}" srcOrd="0" destOrd="0" presId="urn:microsoft.com/office/officeart/2005/8/layout/list1"/>
    <dgm:cxn modelId="{F5774E4C-F25E-46C8-8443-6D78643121F9}" type="presParOf" srcId="{1A4176CF-34B1-4137-9E77-A0A37A13DABB}" destId="{984A71F5-DA0A-4231-A23B-F2304864FCE2}" srcOrd="1" destOrd="0" presId="urn:microsoft.com/office/officeart/2005/8/layout/list1"/>
    <dgm:cxn modelId="{22DB05F7-46FA-424E-923F-F56EB16F6D9E}" type="presParOf" srcId="{9149598A-CE3B-4B83-9158-801F9B6F25AF}" destId="{D2E0AE2D-8738-4C67-A103-FE16922C639F}" srcOrd="13" destOrd="0" presId="urn:microsoft.com/office/officeart/2005/8/layout/list1"/>
    <dgm:cxn modelId="{1FE3A327-49A0-46CC-9256-7FE3AA1A3443}" type="presParOf" srcId="{9149598A-CE3B-4B83-9158-801F9B6F25AF}" destId="{A3EFA29D-BD60-422B-9B24-CDC45A04165B}" srcOrd="14" destOrd="0" presId="urn:microsoft.com/office/officeart/2005/8/layout/list1"/>
    <dgm:cxn modelId="{6EC4DA19-ACAA-40E4-B0DA-B1A0A8EEBCB0}" type="presParOf" srcId="{9149598A-CE3B-4B83-9158-801F9B6F25AF}" destId="{30827DD8-A0DB-46A3-9029-33F461159C4C}" srcOrd="15" destOrd="0" presId="urn:microsoft.com/office/officeart/2005/8/layout/list1"/>
    <dgm:cxn modelId="{630EF4BD-63A4-401A-8C64-3FF576A35BEF}" type="presParOf" srcId="{9149598A-CE3B-4B83-9158-801F9B6F25AF}" destId="{95C21EDB-A6E0-401D-8373-2D03A7873665}" srcOrd="16" destOrd="0" presId="urn:microsoft.com/office/officeart/2005/8/layout/list1"/>
    <dgm:cxn modelId="{290F9D08-0EFA-4C77-8BE2-AFFF5B53B593}" type="presParOf" srcId="{95C21EDB-A6E0-401D-8373-2D03A7873665}" destId="{82952020-D21D-419C-935B-F02B776F4005}" srcOrd="0" destOrd="0" presId="urn:microsoft.com/office/officeart/2005/8/layout/list1"/>
    <dgm:cxn modelId="{8C62E658-FD1E-4FE9-81B9-1FB975FA52F2}" type="presParOf" srcId="{95C21EDB-A6E0-401D-8373-2D03A7873665}" destId="{A8B68E1A-1BEF-4CFF-9CB5-AC369302C958}" srcOrd="1" destOrd="0" presId="urn:microsoft.com/office/officeart/2005/8/layout/list1"/>
    <dgm:cxn modelId="{14FF92C1-90CA-49A0-91DF-7AA9E648A712}" type="presParOf" srcId="{9149598A-CE3B-4B83-9158-801F9B6F25AF}" destId="{764AC572-744E-4F99-8679-90A4CE97AEAA}" srcOrd="17" destOrd="0" presId="urn:microsoft.com/office/officeart/2005/8/layout/list1"/>
    <dgm:cxn modelId="{7C463010-F5E7-4B42-B8E3-3BDF0F21701E}" type="presParOf" srcId="{9149598A-CE3B-4B83-9158-801F9B6F25AF}" destId="{28575D9B-24A6-4F2D-8D0D-C5C4464A28BD}" srcOrd="18" destOrd="0" presId="urn:microsoft.com/office/officeart/2005/8/layout/list1"/>
    <dgm:cxn modelId="{833E3BE3-FF13-4A97-A1EC-8419911822A6}" type="presParOf" srcId="{9149598A-CE3B-4B83-9158-801F9B6F25AF}" destId="{5BC1D4C5-308D-4366-8D72-A8706619F6D7}" srcOrd="19" destOrd="0" presId="urn:microsoft.com/office/officeart/2005/8/layout/list1"/>
    <dgm:cxn modelId="{15E89B39-5ED9-45A8-B555-0709F7EA209B}" type="presParOf" srcId="{9149598A-CE3B-4B83-9158-801F9B6F25AF}" destId="{1B989F77-0778-4E87-9D16-05AA1EC00843}" srcOrd="20" destOrd="0" presId="urn:microsoft.com/office/officeart/2005/8/layout/list1"/>
    <dgm:cxn modelId="{E5E12B6B-B137-4F4B-8BD1-B4B23C84C28E}" type="presParOf" srcId="{1B989F77-0778-4E87-9D16-05AA1EC00843}" destId="{8D060A9C-C8B8-4146-8D79-A26040D79763}" srcOrd="0" destOrd="0" presId="urn:microsoft.com/office/officeart/2005/8/layout/list1"/>
    <dgm:cxn modelId="{530C8FEF-82DF-4CE6-9088-95F95B5BDDE0}" type="presParOf" srcId="{1B989F77-0778-4E87-9D16-05AA1EC00843}" destId="{EF8D33F7-A886-4256-B133-D3BB6BFCF0B6}" srcOrd="1" destOrd="0" presId="urn:microsoft.com/office/officeart/2005/8/layout/list1"/>
    <dgm:cxn modelId="{B8C49805-D60F-4674-BF5F-B5284790ACDB}" type="presParOf" srcId="{9149598A-CE3B-4B83-9158-801F9B6F25AF}" destId="{B3A7E67A-757E-4C22-993D-92F06F82BB2E}" srcOrd="21" destOrd="0" presId="urn:microsoft.com/office/officeart/2005/8/layout/list1"/>
    <dgm:cxn modelId="{9E079C06-5B1D-44F8-A7DA-019F26653065}" type="presParOf" srcId="{9149598A-CE3B-4B83-9158-801F9B6F25AF}" destId="{6C200551-BF63-4E18-ADF7-68884F8F7A8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117DAB-2F88-4A82-8226-571A930571D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E08EEB-6C02-4B09-8FAB-B0DB0AE19F03}">
      <dgm:prSet phldrT="[Текст]" custT="1"/>
      <dgm:spPr>
        <a:solidFill>
          <a:srgbClr val="7CA655"/>
        </a:solidFill>
        <a:ln>
          <a:noFill/>
        </a:ln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Учебное сотрудничество</a:t>
          </a:r>
        </a:p>
      </dgm:t>
    </dgm:pt>
    <dgm:pt modelId="{AB976BB0-4B1D-4ADC-A64A-E585484D39CB}" type="parTrans" cxnId="{108F0CEA-BBE9-43E6-9A69-6ADBA8C76F38}">
      <dgm:prSet/>
      <dgm:spPr/>
      <dgm:t>
        <a:bodyPr/>
        <a:lstStyle/>
        <a:p>
          <a:endParaRPr lang="ru-RU"/>
        </a:p>
      </dgm:t>
    </dgm:pt>
    <dgm:pt modelId="{60E9E860-4A10-4FBD-BCF5-D28248D953C7}" type="sibTrans" cxnId="{108F0CEA-BBE9-43E6-9A69-6ADBA8C76F38}">
      <dgm:prSet/>
      <dgm:spPr/>
      <dgm:t>
        <a:bodyPr/>
        <a:lstStyle/>
        <a:p>
          <a:endParaRPr lang="ru-RU"/>
        </a:p>
      </dgm:t>
    </dgm:pt>
    <dgm:pt modelId="{88BA6CC0-72C7-4029-8CF6-911B1A349A7E}">
      <dgm:prSet phldrT="[Текст]" custT="1"/>
      <dgm:spPr/>
      <dgm:t>
        <a:bodyPr/>
        <a:lstStyle/>
        <a:p>
          <a:r>
            <a:rPr lang="ru-RU" sz="1400" i="1" dirty="0">
              <a:latin typeface="Arial" pitchFamily="34" charset="0"/>
              <a:cs typeface="Arial" pitchFamily="34" charset="0"/>
            </a:rPr>
            <a:t>Работа в парах </a:t>
          </a:r>
          <a:br>
            <a:rPr lang="ru-RU" sz="1400" i="1" dirty="0">
              <a:latin typeface="Arial" pitchFamily="34" charset="0"/>
              <a:cs typeface="Arial" pitchFamily="34" charset="0"/>
            </a:rPr>
          </a:br>
          <a:r>
            <a:rPr lang="ru-RU" sz="1400" i="1" dirty="0">
              <a:latin typeface="Arial" pitchFamily="34" charset="0"/>
              <a:cs typeface="Arial" pitchFamily="34" charset="0"/>
            </a:rPr>
            <a:t>(составление ТК, апробация активных методов в ШМП)</a:t>
          </a:r>
        </a:p>
      </dgm:t>
    </dgm:pt>
    <dgm:pt modelId="{F1A29F6E-AED3-4004-B780-129F22837FF8}" type="parTrans" cxnId="{A51DBA7E-8DBA-402F-9BE8-F73C0FAFFA6C}">
      <dgm:prSet/>
      <dgm:spPr/>
      <dgm:t>
        <a:bodyPr/>
        <a:lstStyle/>
        <a:p>
          <a:endParaRPr lang="ru-RU"/>
        </a:p>
      </dgm:t>
    </dgm:pt>
    <dgm:pt modelId="{036D1099-F5EC-431A-94E0-B7FA97E96404}" type="sibTrans" cxnId="{A51DBA7E-8DBA-402F-9BE8-F73C0FAFFA6C}">
      <dgm:prSet/>
      <dgm:spPr/>
      <dgm:t>
        <a:bodyPr/>
        <a:lstStyle/>
        <a:p>
          <a:endParaRPr lang="ru-RU"/>
        </a:p>
      </dgm:t>
    </dgm:pt>
    <dgm:pt modelId="{BFF6067C-D25A-46F2-BBE8-B61B4CD28F54}">
      <dgm:prSet phldrT="[Текст]" custT="1"/>
      <dgm:spPr/>
      <dgm:t>
        <a:bodyPr/>
        <a:lstStyle/>
        <a:p>
          <a:r>
            <a:rPr lang="ru-RU" sz="1400" i="1" dirty="0">
              <a:latin typeface="Arial" pitchFamily="34" charset="0"/>
              <a:cs typeface="Arial" pitchFamily="34" charset="0"/>
            </a:rPr>
            <a:t>Работа в малых группах (подготовка и проведение  МШ, ИР, АКС)</a:t>
          </a:r>
        </a:p>
      </dgm:t>
    </dgm:pt>
    <dgm:pt modelId="{DB5D8339-5969-488E-9A90-8CC16B08ECE3}" type="parTrans" cxnId="{A061B801-C872-4D70-AF50-16D185F68F4F}">
      <dgm:prSet/>
      <dgm:spPr/>
      <dgm:t>
        <a:bodyPr/>
        <a:lstStyle/>
        <a:p>
          <a:endParaRPr lang="ru-RU"/>
        </a:p>
      </dgm:t>
    </dgm:pt>
    <dgm:pt modelId="{4592040A-A7F3-44C6-8035-8A3E0EACF035}" type="sibTrans" cxnId="{A061B801-C872-4D70-AF50-16D185F68F4F}">
      <dgm:prSet/>
      <dgm:spPr/>
      <dgm:t>
        <a:bodyPr/>
        <a:lstStyle/>
        <a:p>
          <a:endParaRPr lang="ru-RU"/>
        </a:p>
      </dgm:t>
    </dgm:pt>
    <dgm:pt modelId="{DD35ACA1-FAFC-49AE-8BB2-FE53DC3A3F11}">
      <dgm:prSet phldrT="[Текст]" custT="1"/>
      <dgm:spPr>
        <a:solidFill>
          <a:srgbClr val="7CA655"/>
        </a:solidFill>
        <a:ln>
          <a:noFill/>
        </a:ln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Интеграция знаний</a:t>
          </a:r>
        </a:p>
      </dgm:t>
    </dgm:pt>
    <dgm:pt modelId="{5E3C4DB7-F515-46F6-A7F2-F96CC4B9F7B3}" type="parTrans" cxnId="{CDE1A3EE-52EB-4B6A-9C46-3DD9A02BA9C0}">
      <dgm:prSet/>
      <dgm:spPr/>
      <dgm:t>
        <a:bodyPr/>
        <a:lstStyle/>
        <a:p>
          <a:endParaRPr lang="ru-RU"/>
        </a:p>
      </dgm:t>
    </dgm:pt>
    <dgm:pt modelId="{90880532-FA7D-4D81-A9BF-F655CFEC6BAC}" type="sibTrans" cxnId="{CDE1A3EE-52EB-4B6A-9C46-3DD9A02BA9C0}">
      <dgm:prSet/>
      <dgm:spPr/>
      <dgm:t>
        <a:bodyPr/>
        <a:lstStyle/>
        <a:p>
          <a:endParaRPr lang="ru-RU"/>
        </a:p>
      </dgm:t>
    </dgm:pt>
    <dgm:pt modelId="{7AFD4BED-F722-42CE-9751-296E0F231876}">
      <dgm:prSet phldrT="[Текст]"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Теоретический материал по темам</a:t>
          </a:r>
        </a:p>
      </dgm:t>
    </dgm:pt>
    <dgm:pt modelId="{0C72A60D-1EEA-493B-98EB-AFAB624335FE}" type="parTrans" cxnId="{B160D260-758E-4DED-B8EE-7D1DEA6F0C8A}">
      <dgm:prSet/>
      <dgm:spPr/>
      <dgm:t>
        <a:bodyPr/>
        <a:lstStyle/>
        <a:p>
          <a:endParaRPr lang="ru-RU"/>
        </a:p>
      </dgm:t>
    </dgm:pt>
    <dgm:pt modelId="{1D4AF55F-1A1E-4AA7-BBBB-BADBA2F6A76E}" type="sibTrans" cxnId="{B160D260-758E-4DED-B8EE-7D1DEA6F0C8A}">
      <dgm:prSet/>
      <dgm:spPr/>
      <dgm:t>
        <a:bodyPr/>
        <a:lstStyle/>
        <a:p>
          <a:endParaRPr lang="ru-RU"/>
        </a:p>
      </dgm:t>
    </dgm:pt>
    <dgm:pt modelId="{E15B4768-C6EF-46E8-ACEB-1B1C212800B0}">
      <dgm:prSet phldrT="[Текст]" custT="1"/>
      <dgm:spPr>
        <a:solidFill>
          <a:srgbClr val="7CA655"/>
        </a:solidFill>
        <a:ln>
          <a:noFill/>
        </a:ln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Оценочная самостоятельность</a:t>
          </a:r>
        </a:p>
      </dgm:t>
    </dgm:pt>
    <dgm:pt modelId="{DCA852CE-3467-43A1-A83D-FCEB4CA8E315}" type="parTrans" cxnId="{4C01B9D4-9D4C-4D9F-97BC-C5923D77FFD9}">
      <dgm:prSet/>
      <dgm:spPr/>
      <dgm:t>
        <a:bodyPr/>
        <a:lstStyle/>
        <a:p>
          <a:endParaRPr lang="ru-RU"/>
        </a:p>
      </dgm:t>
    </dgm:pt>
    <dgm:pt modelId="{0772EDBB-50AE-4BC5-931D-4FA745207C73}" type="sibTrans" cxnId="{4C01B9D4-9D4C-4D9F-97BC-C5923D77FFD9}">
      <dgm:prSet/>
      <dgm:spPr/>
      <dgm:t>
        <a:bodyPr/>
        <a:lstStyle/>
        <a:p>
          <a:endParaRPr lang="ru-RU"/>
        </a:p>
      </dgm:t>
    </dgm:pt>
    <dgm:pt modelId="{E8A7B537-4F20-4398-9922-4EAAAFDD9FEE}">
      <dgm:prSet phldrT="[Текст]"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Анкетирование</a:t>
          </a:r>
        </a:p>
      </dgm:t>
    </dgm:pt>
    <dgm:pt modelId="{B44B26EC-58F9-4E94-9424-C75F5A47913D}" type="parTrans" cxnId="{9E47AEFE-1A07-435F-BD61-4F28C886502E}">
      <dgm:prSet/>
      <dgm:spPr/>
      <dgm:t>
        <a:bodyPr/>
        <a:lstStyle/>
        <a:p>
          <a:endParaRPr lang="ru-RU"/>
        </a:p>
      </dgm:t>
    </dgm:pt>
    <dgm:pt modelId="{55692AC3-D933-4668-8A48-6F71CCEFC9C4}" type="sibTrans" cxnId="{9E47AEFE-1A07-435F-BD61-4F28C886502E}">
      <dgm:prSet/>
      <dgm:spPr/>
      <dgm:t>
        <a:bodyPr/>
        <a:lstStyle/>
        <a:p>
          <a:endParaRPr lang="ru-RU"/>
        </a:p>
      </dgm:t>
    </dgm:pt>
    <dgm:pt modelId="{97BDC057-DA9C-4E4D-B455-1E2B15CAB0C3}">
      <dgm:prSet phldrT="[Текст]"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Диагностика</a:t>
          </a:r>
        </a:p>
      </dgm:t>
    </dgm:pt>
    <dgm:pt modelId="{0CA6111E-B2A2-4120-8758-391A56852544}" type="parTrans" cxnId="{0270CF22-BD95-4AE5-A9F7-ABF105A74F37}">
      <dgm:prSet/>
      <dgm:spPr/>
      <dgm:t>
        <a:bodyPr/>
        <a:lstStyle/>
        <a:p>
          <a:endParaRPr lang="ru-RU"/>
        </a:p>
      </dgm:t>
    </dgm:pt>
    <dgm:pt modelId="{56D530F5-01E3-47FC-9103-A60284F8F552}" type="sibTrans" cxnId="{0270CF22-BD95-4AE5-A9F7-ABF105A74F37}">
      <dgm:prSet/>
      <dgm:spPr/>
      <dgm:t>
        <a:bodyPr/>
        <a:lstStyle/>
        <a:p>
          <a:endParaRPr lang="ru-RU"/>
        </a:p>
      </dgm:t>
    </dgm:pt>
    <dgm:pt modelId="{75955BC4-37CA-4FDA-8BBB-03E812183EA1}">
      <dgm:prSet phldrT="[Текст]"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Практические занятия</a:t>
          </a:r>
        </a:p>
      </dgm:t>
    </dgm:pt>
    <dgm:pt modelId="{488398E9-3CC1-4C2A-A033-906EB9BF4F3C}" type="parTrans" cxnId="{242CA619-06A7-430F-9E92-DD2F848A2F0D}">
      <dgm:prSet/>
      <dgm:spPr/>
      <dgm:t>
        <a:bodyPr/>
        <a:lstStyle/>
        <a:p>
          <a:endParaRPr lang="ru-RU"/>
        </a:p>
      </dgm:t>
    </dgm:pt>
    <dgm:pt modelId="{BBDA18A8-5A21-4644-A921-220202581DBE}" type="sibTrans" cxnId="{242CA619-06A7-430F-9E92-DD2F848A2F0D}">
      <dgm:prSet/>
      <dgm:spPr/>
      <dgm:t>
        <a:bodyPr/>
        <a:lstStyle/>
        <a:p>
          <a:endParaRPr lang="ru-RU"/>
        </a:p>
      </dgm:t>
    </dgm:pt>
    <dgm:pt modelId="{A007A298-7405-484B-9F23-ED46C6375DB3}">
      <dgm:prSet phldrT="[Текст]"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Анализ урока</a:t>
          </a:r>
        </a:p>
      </dgm:t>
    </dgm:pt>
    <dgm:pt modelId="{1B5D7341-59C8-4D1B-9C42-4C00694334A8}" type="parTrans" cxnId="{33D887FF-7910-4EB1-A1D7-8585613EED84}">
      <dgm:prSet/>
      <dgm:spPr/>
      <dgm:t>
        <a:bodyPr/>
        <a:lstStyle/>
        <a:p>
          <a:endParaRPr lang="ru-RU"/>
        </a:p>
      </dgm:t>
    </dgm:pt>
    <dgm:pt modelId="{77911C18-FC6C-43DC-82E4-5EF9D0B26013}" type="sibTrans" cxnId="{33D887FF-7910-4EB1-A1D7-8585613EED84}">
      <dgm:prSet/>
      <dgm:spPr/>
      <dgm:t>
        <a:bodyPr/>
        <a:lstStyle/>
        <a:p>
          <a:endParaRPr lang="ru-RU"/>
        </a:p>
      </dgm:t>
    </dgm:pt>
    <dgm:pt modelId="{6503EB01-6BA3-4B68-9746-74006CCE3B19}">
      <dgm:prSet phldrT="[Текст]" custT="1"/>
      <dgm:spPr/>
      <dgm:t>
        <a:bodyPr/>
        <a:lstStyle/>
        <a:p>
          <a:endParaRPr lang="ru-RU" sz="1600" kern="1200" dirty="0">
            <a:latin typeface="Arial" pitchFamily="34" charset="0"/>
            <a:cs typeface="Arial" pitchFamily="34" charset="0"/>
          </a:endParaRPr>
        </a:p>
      </dgm:t>
    </dgm:pt>
    <dgm:pt modelId="{C2BA1BBD-81A5-4B7A-860B-7E3B2ADD8258}" type="parTrans" cxnId="{B0BEFB7E-74AE-4B6B-BCE2-1F8AC29243B6}">
      <dgm:prSet/>
      <dgm:spPr/>
      <dgm:t>
        <a:bodyPr/>
        <a:lstStyle/>
        <a:p>
          <a:endParaRPr lang="ru-RU"/>
        </a:p>
      </dgm:t>
    </dgm:pt>
    <dgm:pt modelId="{5430EEA3-4E2C-4609-89A2-20323AF86E29}" type="sibTrans" cxnId="{B0BEFB7E-74AE-4B6B-BCE2-1F8AC29243B6}">
      <dgm:prSet/>
      <dgm:spPr/>
      <dgm:t>
        <a:bodyPr/>
        <a:lstStyle/>
        <a:p>
          <a:endParaRPr lang="ru-RU"/>
        </a:p>
      </dgm:t>
    </dgm:pt>
    <dgm:pt modelId="{6A99ED81-54F9-4409-A2B0-C0D725AAE0C6}">
      <dgm:prSet custT="1"/>
      <dgm:spPr>
        <a:solidFill>
          <a:srgbClr val="7CA655"/>
        </a:solidFill>
        <a:ln>
          <a:noFill/>
        </a:ln>
      </dgm:spPr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Приобретение и трансляция  опыта успешной деятельности</a:t>
          </a:r>
        </a:p>
      </dgm:t>
    </dgm:pt>
    <dgm:pt modelId="{06BCBC20-C3B1-47DF-88DF-61C0AA5ED691}" type="parTrans" cxnId="{10C27FA9-356E-4653-A708-46FB5CCCBDF6}">
      <dgm:prSet/>
      <dgm:spPr/>
      <dgm:t>
        <a:bodyPr/>
        <a:lstStyle/>
        <a:p>
          <a:endParaRPr lang="ru-RU"/>
        </a:p>
      </dgm:t>
    </dgm:pt>
    <dgm:pt modelId="{126B4F36-2490-41F0-862F-AF2A95F1226A}" type="sibTrans" cxnId="{10C27FA9-356E-4653-A708-46FB5CCCBDF6}">
      <dgm:prSet/>
      <dgm:spPr/>
      <dgm:t>
        <a:bodyPr/>
        <a:lstStyle/>
        <a:p>
          <a:endParaRPr lang="ru-RU"/>
        </a:p>
      </dgm:t>
    </dgm:pt>
    <dgm:pt modelId="{916645EF-FE68-4285-B18A-8F79FE609CFB}">
      <dgm:prSet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Участие в тренингах, диспутах, обсуждениях, мастер-классах, НПК</a:t>
          </a:r>
        </a:p>
      </dgm:t>
    </dgm:pt>
    <dgm:pt modelId="{E3117B3C-C905-4621-BFC0-384410B9C661}" type="parTrans" cxnId="{62ADF6B5-8130-4F6B-84AF-A1F4EA10C972}">
      <dgm:prSet/>
      <dgm:spPr/>
      <dgm:t>
        <a:bodyPr/>
        <a:lstStyle/>
        <a:p>
          <a:endParaRPr lang="ru-RU"/>
        </a:p>
      </dgm:t>
    </dgm:pt>
    <dgm:pt modelId="{08D837F1-B870-4D3A-85AF-AB7A23F1F6CA}" type="sibTrans" cxnId="{62ADF6B5-8130-4F6B-84AF-A1F4EA10C972}">
      <dgm:prSet/>
      <dgm:spPr/>
      <dgm:t>
        <a:bodyPr/>
        <a:lstStyle/>
        <a:p>
          <a:endParaRPr lang="ru-RU"/>
        </a:p>
      </dgm:t>
    </dgm:pt>
    <dgm:pt modelId="{78E7FD60-0C69-4DC7-91BE-ADF2E945A454}">
      <dgm:prSet phldrT="[Текст]"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Посещение уроков</a:t>
          </a:r>
        </a:p>
      </dgm:t>
    </dgm:pt>
    <dgm:pt modelId="{061D6CC5-5460-4658-8451-21ABC599E729}" type="parTrans" cxnId="{469EA36B-30C6-4BAC-AB83-C569722FEB93}">
      <dgm:prSet/>
      <dgm:spPr/>
      <dgm:t>
        <a:bodyPr/>
        <a:lstStyle/>
        <a:p>
          <a:endParaRPr lang="ru-RU"/>
        </a:p>
      </dgm:t>
    </dgm:pt>
    <dgm:pt modelId="{F82260ED-31D8-46FA-BE39-2902671A910F}" type="sibTrans" cxnId="{469EA36B-30C6-4BAC-AB83-C569722FEB93}">
      <dgm:prSet/>
      <dgm:spPr/>
      <dgm:t>
        <a:bodyPr/>
        <a:lstStyle/>
        <a:p>
          <a:endParaRPr lang="ru-RU"/>
        </a:p>
      </dgm:t>
    </dgm:pt>
    <dgm:pt modelId="{594EE391-F3E0-4DA1-B0D5-45057019A08A}">
      <dgm:prSet phldrT="[Текст]"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Анализ Технологических карт урока</a:t>
          </a:r>
        </a:p>
      </dgm:t>
    </dgm:pt>
    <dgm:pt modelId="{E864EEFF-F69F-4B37-B697-7ABAEB7BC606}" type="parTrans" cxnId="{B2707334-08F3-4DDD-8320-4BA632F5AB97}">
      <dgm:prSet/>
      <dgm:spPr/>
      <dgm:t>
        <a:bodyPr/>
        <a:lstStyle/>
        <a:p>
          <a:endParaRPr lang="ru-RU"/>
        </a:p>
      </dgm:t>
    </dgm:pt>
    <dgm:pt modelId="{CD6D33CB-CCFB-40C4-AF6C-64F571E38A26}" type="sibTrans" cxnId="{B2707334-08F3-4DDD-8320-4BA632F5AB97}">
      <dgm:prSet/>
      <dgm:spPr/>
      <dgm:t>
        <a:bodyPr/>
        <a:lstStyle/>
        <a:p>
          <a:endParaRPr lang="ru-RU"/>
        </a:p>
      </dgm:t>
    </dgm:pt>
    <dgm:pt modelId="{B873835E-FF38-43E2-BB4A-9EC94D6940F2}">
      <dgm:prSet phldrT="[Текст]"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Составление технологических карт уроков и внеклассных мероприятий</a:t>
          </a:r>
        </a:p>
      </dgm:t>
    </dgm:pt>
    <dgm:pt modelId="{F7D00C28-78AA-441F-B868-CFA23D691748}" type="parTrans" cxnId="{BC81138E-2F0C-4011-AEB6-E1A49902698E}">
      <dgm:prSet/>
      <dgm:spPr/>
      <dgm:t>
        <a:bodyPr/>
        <a:lstStyle/>
        <a:p>
          <a:endParaRPr lang="ru-RU"/>
        </a:p>
      </dgm:t>
    </dgm:pt>
    <dgm:pt modelId="{6FADDDB4-E254-4E8C-803C-C63E1B442AFC}" type="sibTrans" cxnId="{BC81138E-2F0C-4011-AEB6-E1A49902698E}">
      <dgm:prSet/>
      <dgm:spPr/>
      <dgm:t>
        <a:bodyPr/>
        <a:lstStyle/>
        <a:p>
          <a:endParaRPr lang="ru-RU"/>
        </a:p>
      </dgm:t>
    </dgm:pt>
    <dgm:pt modelId="{2033DF71-1C77-4C68-A033-FB8853DFC98B}">
      <dgm:prSet phldrT="[Текст]" custT="1"/>
      <dgm:spPr/>
      <dgm:t>
        <a:bodyPr/>
        <a:lstStyle/>
        <a:p>
          <a:r>
            <a:rPr lang="ru-RU" sz="1400" i="1" dirty="0">
              <a:latin typeface="Arial" pitchFamily="34" charset="0"/>
              <a:cs typeface="Arial" pitchFamily="34" charset="0"/>
            </a:rPr>
            <a:t>Мастер-классы</a:t>
          </a:r>
        </a:p>
      </dgm:t>
    </dgm:pt>
    <dgm:pt modelId="{FEF5AFCD-B9E4-4351-A6E2-17E1EF6CEA8B}" type="parTrans" cxnId="{0132B9ED-1A72-4EC2-ADA0-08EAAF3FE2F4}">
      <dgm:prSet/>
      <dgm:spPr/>
      <dgm:t>
        <a:bodyPr/>
        <a:lstStyle/>
        <a:p>
          <a:endParaRPr lang="ru-RU"/>
        </a:p>
      </dgm:t>
    </dgm:pt>
    <dgm:pt modelId="{7991C44D-4DB9-44FD-92DA-4F14DE754144}" type="sibTrans" cxnId="{0132B9ED-1A72-4EC2-ADA0-08EAAF3FE2F4}">
      <dgm:prSet/>
      <dgm:spPr/>
      <dgm:t>
        <a:bodyPr/>
        <a:lstStyle/>
        <a:p>
          <a:endParaRPr lang="ru-RU"/>
        </a:p>
      </dgm:t>
    </dgm:pt>
    <dgm:pt modelId="{9DD5A688-096D-4758-A0B9-6D00A3500B45}">
      <dgm:prSet phldrT="[Текст]" custT="1"/>
      <dgm:spPr/>
      <dgm:t>
        <a:bodyPr/>
        <a:lstStyle/>
        <a:p>
          <a:r>
            <a:rPr lang="ru-RU" sz="1400" i="1" dirty="0">
              <a:latin typeface="Arial" pitchFamily="34" charset="0"/>
              <a:cs typeface="Arial" pitchFamily="34" charset="0"/>
            </a:rPr>
            <a:t>Практик-холлы</a:t>
          </a:r>
        </a:p>
      </dgm:t>
    </dgm:pt>
    <dgm:pt modelId="{E6E2D523-6253-46E5-8EA9-53A738D7B66B}" type="parTrans" cxnId="{8A882412-42FE-4C49-9239-EFAE071E3131}">
      <dgm:prSet/>
      <dgm:spPr/>
      <dgm:t>
        <a:bodyPr/>
        <a:lstStyle/>
        <a:p>
          <a:endParaRPr lang="ru-RU"/>
        </a:p>
      </dgm:t>
    </dgm:pt>
    <dgm:pt modelId="{65A71F7B-C010-4EFF-A033-424FBAEEB773}" type="sibTrans" cxnId="{8A882412-42FE-4C49-9239-EFAE071E3131}">
      <dgm:prSet/>
      <dgm:spPr/>
      <dgm:t>
        <a:bodyPr/>
        <a:lstStyle/>
        <a:p>
          <a:endParaRPr lang="ru-RU"/>
        </a:p>
      </dgm:t>
    </dgm:pt>
    <dgm:pt modelId="{51ED698C-A2E2-455E-A200-1096B95CFC01}">
      <dgm:prSet phldrT="[Текст]" custT="1"/>
      <dgm:spPr/>
      <dgm:t>
        <a:bodyPr/>
        <a:lstStyle/>
        <a:p>
          <a:r>
            <a:rPr lang="ru-RU" sz="1400" i="1" dirty="0">
              <a:latin typeface="Arial" pitchFamily="34" charset="0"/>
              <a:cs typeface="Arial" pitchFamily="34" charset="0"/>
            </a:rPr>
            <a:t>Тренинги</a:t>
          </a:r>
        </a:p>
      </dgm:t>
    </dgm:pt>
    <dgm:pt modelId="{83F5DA8A-9729-4A0F-83D7-92B9583BF96F}" type="parTrans" cxnId="{B47812B8-C7C3-43EC-A246-E298BE0887FD}">
      <dgm:prSet/>
      <dgm:spPr/>
      <dgm:t>
        <a:bodyPr/>
        <a:lstStyle/>
        <a:p>
          <a:endParaRPr lang="ru-RU"/>
        </a:p>
      </dgm:t>
    </dgm:pt>
    <dgm:pt modelId="{16A7DE98-941D-44B0-9F03-840AD595AB40}" type="sibTrans" cxnId="{B47812B8-C7C3-43EC-A246-E298BE0887FD}">
      <dgm:prSet/>
      <dgm:spPr/>
      <dgm:t>
        <a:bodyPr/>
        <a:lstStyle/>
        <a:p>
          <a:endParaRPr lang="ru-RU"/>
        </a:p>
      </dgm:t>
    </dgm:pt>
    <dgm:pt modelId="{F8437828-B6F0-4FB0-9628-EFCEE0C71C8C}">
      <dgm:prSet phldrT="[Текст]" custT="1"/>
      <dgm:spPr/>
      <dgm:t>
        <a:bodyPr/>
        <a:lstStyle/>
        <a:p>
          <a:r>
            <a:rPr lang="ru-RU" sz="1400" i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Взаимопосещение</a:t>
          </a: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 уроков</a:t>
          </a:r>
        </a:p>
      </dgm:t>
    </dgm:pt>
    <dgm:pt modelId="{43D26E2C-7A66-4C95-B645-D559B8365AB0}" type="parTrans" cxnId="{96CC1E49-F62D-458C-BE5F-5E4565CD1EB2}">
      <dgm:prSet/>
      <dgm:spPr/>
    </dgm:pt>
    <dgm:pt modelId="{BD766D86-E0CA-48B4-A59C-3D7443385D17}" type="sibTrans" cxnId="{96CC1E49-F62D-458C-BE5F-5E4565CD1EB2}">
      <dgm:prSet/>
      <dgm:spPr/>
    </dgm:pt>
    <dgm:pt modelId="{23AC6002-B7A9-42E1-B37A-F7135260E39E}">
      <dgm:prSet custT="1"/>
      <dgm:spPr/>
      <dgm:t>
        <a:bodyPr/>
        <a:lstStyle/>
        <a:p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Публикации</a:t>
          </a:r>
        </a:p>
      </dgm:t>
    </dgm:pt>
    <dgm:pt modelId="{49EFA6A7-4416-44FB-8BCE-7FB9985D391B}" type="parTrans" cxnId="{240225A2-D7A5-41FC-AB40-3E64A2908E13}">
      <dgm:prSet/>
      <dgm:spPr/>
    </dgm:pt>
    <dgm:pt modelId="{8DA071A6-C76D-4B16-8278-4E5AA1C7596A}" type="sibTrans" cxnId="{240225A2-D7A5-41FC-AB40-3E64A2908E13}">
      <dgm:prSet/>
      <dgm:spPr/>
    </dgm:pt>
    <dgm:pt modelId="{3ED7D544-3AD6-472B-929B-A0C9D728CF50}" type="pres">
      <dgm:prSet presAssocID="{03117DAB-2F88-4A82-8226-571A930571D5}" presName="Name0" presStyleCnt="0">
        <dgm:presLayoutVars>
          <dgm:dir/>
          <dgm:animLvl val="lvl"/>
          <dgm:resizeHandles val="exact"/>
        </dgm:presLayoutVars>
      </dgm:prSet>
      <dgm:spPr/>
    </dgm:pt>
    <dgm:pt modelId="{22F490B6-D4F8-4394-8D7C-50FACCF28662}" type="pres">
      <dgm:prSet presAssocID="{AEE08EEB-6C02-4B09-8FAB-B0DB0AE19F03}" presName="composite" presStyleCnt="0"/>
      <dgm:spPr/>
    </dgm:pt>
    <dgm:pt modelId="{5C488DB9-F533-4DFC-8009-138156F8DC9B}" type="pres">
      <dgm:prSet presAssocID="{AEE08EEB-6C02-4B09-8FAB-B0DB0AE19F03}" presName="parTx" presStyleLbl="alignNode1" presStyleIdx="0" presStyleCnt="4" custScaleX="113889" custScaleY="161190" custLinFactY="-3507" custLinFactNeighborX="-147" custLinFactNeighborY="-100000">
        <dgm:presLayoutVars>
          <dgm:chMax val="0"/>
          <dgm:chPref val="0"/>
          <dgm:bulletEnabled val="1"/>
        </dgm:presLayoutVars>
      </dgm:prSet>
      <dgm:spPr/>
    </dgm:pt>
    <dgm:pt modelId="{44CCB61F-28E5-4A7B-9862-330C489E515A}" type="pres">
      <dgm:prSet presAssocID="{AEE08EEB-6C02-4B09-8FAB-B0DB0AE19F03}" presName="desTx" presStyleLbl="alignAccFollowNode1" presStyleIdx="0" presStyleCnt="4" custScaleX="112936" custScaleY="96481" custLinFactNeighborX="-827" custLinFactNeighborY="1728">
        <dgm:presLayoutVars>
          <dgm:bulletEnabled val="1"/>
        </dgm:presLayoutVars>
      </dgm:prSet>
      <dgm:spPr/>
    </dgm:pt>
    <dgm:pt modelId="{1E070DE8-F4C2-4BA3-9288-427DCBE1D5A4}" type="pres">
      <dgm:prSet presAssocID="{60E9E860-4A10-4FBD-BCF5-D28248D953C7}" presName="space" presStyleCnt="0"/>
      <dgm:spPr/>
    </dgm:pt>
    <dgm:pt modelId="{4285136B-2BC5-47A9-99B4-278CA8C97254}" type="pres">
      <dgm:prSet presAssocID="{DD35ACA1-FAFC-49AE-8BB2-FE53DC3A3F11}" presName="composite" presStyleCnt="0"/>
      <dgm:spPr/>
    </dgm:pt>
    <dgm:pt modelId="{A57B8AEA-19BE-44EB-9053-F7D3FC3ACA89}" type="pres">
      <dgm:prSet presAssocID="{DD35ACA1-FAFC-49AE-8BB2-FE53DC3A3F11}" presName="parTx" presStyleLbl="alignNode1" presStyleIdx="1" presStyleCnt="4" custScaleX="114816" custScaleY="117707" custLinFactNeighborX="-4953" custLinFactNeighborY="-36453">
        <dgm:presLayoutVars>
          <dgm:chMax val="0"/>
          <dgm:chPref val="0"/>
          <dgm:bulletEnabled val="1"/>
        </dgm:presLayoutVars>
      </dgm:prSet>
      <dgm:spPr/>
    </dgm:pt>
    <dgm:pt modelId="{5FEC9EDF-8BE1-4E42-A829-C42CC02FC5EC}" type="pres">
      <dgm:prSet presAssocID="{DD35ACA1-FAFC-49AE-8BB2-FE53DC3A3F11}" presName="desTx" presStyleLbl="alignAccFollowNode1" presStyleIdx="1" presStyleCnt="4" custScaleX="116647" custScaleY="96739" custLinFactNeighborX="-1876" custLinFactNeighborY="-661">
        <dgm:presLayoutVars>
          <dgm:bulletEnabled val="1"/>
        </dgm:presLayoutVars>
      </dgm:prSet>
      <dgm:spPr/>
    </dgm:pt>
    <dgm:pt modelId="{183DB1A0-2C6D-441D-BC70-AFF17D029C99}" type="pres">
      <dgm:prSet presAssocID="{90880532-FA7D-4D81-A9BF-F655CFEC6BAC}" presName="space" presStyleCnt="0"/>
      <dgm:spPr/>
    </dgm:pt>
    <dgm:pt modelId="{A4212303-428B-48DD-BD14-A8CDA8978F1C}" type="pres">
      <dgm:prSet presAssocID="{E15B4768-C6EF-46E8-ACEB-1B1C212800B0}" presName="composite" presStyleCnt="0"/>
      <dgm:spPr/>
    </dgm:pt>
    <dgm:pt modelId="{0301BC9E-320B-483A-A72E-8B5F65F4CC3F}" type="pres">
      <dgm:prSet presAssocID="{E15B4768-C6EF-46E8-ACEB-1B1C212800B0}" presName="parTx" presStyleLbl="alignNode1" presStyleIdx="2" presStyleCnt="4" custScaleX="131555" custScaleY="149795" custLinFactNeighborX="-6726" custLinFactNeighborY="-79822">
        <dgm:presLayoutVars>
          <dgm:chMax val="0"/>
          <dgm:chPref val="0"/>
          <dgm:bulletEnabled val="1"/>
        </dgm:presLayoutVars>
      </dgm:prSet>
      <dgm:spPr/>
    </dgm:pt>
    <dgm:pt modelId="{B6D8A2BF-D43C-4731-BB63-CD24998C0C44}" type="pres">
      <dgm:prSet presAssocID="{E15B4768-C6EF-46E8-ACEB-1B1C212800B0}" presName="desTx" presStyleLbl="alignAccFollowNode1" presStyleIdx="2" presStyleCnt="4" custScaleX="119597" custScaleY="90072" custLinFactNeighborX="-3911" custLinFactNeighborY="-3791">
        <dgm:presLayoutVars>
          <dgm:bulletEnabled val="1"/>
        </dgm:presLayoutVars>
      </dgm:prSet>
      <dgm:spPr/>
    </dgm:pt>
    <dgm:pt modelId="{7D910E1E-5B41-46B2-88C7-F2416DA87305}" type="pres">
      <dgm:prSet presAssocID="{0772EDBB-50AE-4BC5-931D-4FA745207C73}" presName="space" presStyleCnt="0"/>
      <dgm:spPr/>
    </dgm:pt>
    <dgm:pt modelId="{6F7E9ABF-D6D2-4D91-9E1C-13D797468775}" type="pres">
      <dgm:prSet presAssocID="{6A99ED81-54F9-4409-A2B0-C0D725AAE0C6}" presName="composite" presStyleCnt="0"/>
      <dgm:spPr/>
    </dgm:pt>
    <dgm:pt modelId="{C52644CA-667B-4F23-90D0-46AA1CD07E64}" type="pres">
      <dgm:prSet presAssocID="{6A99ED81-54F9-4409-A2B0-C0D725AAE0C6}" presName="parTx" presStyleLbl="alignNode1" presStyleIdx="3" presStyleCnt="4" custScaleX="111823" custScaleY="197788" custLinFactY="-25429" custLinFactNeighborX="-14431" custLinFactNeighborY="-100000">
        <dgm:presLayoutVars>
          <dgm:chMax val="0"/>
          <dgm:chPref val="0"/>
          <dgm:bulletEnabled val="1"/>
        </dgm:presLayoutVars>
      </dgm:prSet>
      <dgm:spPr/>
    </dgm:pt>
    <dgm:pt modelId="{D4B69513-845B-477C-978B-91CEB6F3512F}" type="pres">
      <dgm:prSet presAssocID="{6A99ED81-54F9-4409-A2B0-C0D725AAE0C6}" presName="desTx" presStyleLbl="alignAccFollowNode1" presStyleIdx="3" presStyleCnt="4" custScaleX="117117" custScaleY="84340" custLinFactNeighborX="-13178" custLinFactNeighborY="-7471">
        <dgm:presLayoutVars>
          <dgm:bulletEnabled val="1"/>
        </dgm:presLayoutVars>
      </dgm:prSet>
      <dgm:spPr/>
    </dgm:pt>
  </dgm:ptLst>
  <dgm:cxnLst>
    <dgm:cxn modelId="{A061B801-C872-4D70-AF50-16D185F68F4F}" srcId="{AEE08EEB-6C02-4B09-8FAB-B0DB0AE19F03}" destId="{BFF6067C-D25A-46F2-BBE8-B61B4CD28F54}" srcOrd="1" destOrd="0" parTransId="{DB5D8339-5969-488E-9A90-8CC16B08ECE3}" sibTransId="{4592040A-A7F3-44C6-8035-8A3E0EACF035}"/>
    <dgm:cxn modelId="{8A882412-42FE-4C49-9239-EFAE071E3131}" srcId="{AEE08EEB-6C02-4B09-8FAB-B0DB0AE19F03}" destId="{9DD5A688-096D-4758-A0B9-6D00A3500B45}" srcOrd="3" destOrd="0" parTransId="{E6E2D523-6253-46E5-8EA9-53A738D7B66B}" sibTransId="{65A71F7B-C010-4EFF-A033-424FBAEEB773}"/>
    <dgm:cxn modelId="{71EA5A17-EBE4-4BF3-A2B8-3E3D88E70871}" type="presOf" srcId="{97BDC057-DA9C-4E4D-B455-1E2B15CAB0C3}" destId="{B6D8A2BF-D43C-4731-BB63-CD24998C0C44}" srcOrd="0" destOrd="1" presId="urn:microsoft.com/office/officeart/2005/8/layout/hList1"/>
    <dgm:cxn modelId="{242CA619-06A7-430F-9E92-DD2F848A2F0D}" srcId="{DD35ACA1-FAFC-49AE-8BB2-FE53DC3A3F11}" destId="{75955BC4-37CA-4FDA-8BBB-03E812183EA1}" srcOrd="1" destOrd="0" parTransId="{488398E9-3CC1-4C2A-A033-906EB9BF4F3C}" sibTransId="{BBDA18A8-5A21-4644-A921-220202581DBE}"/>
    <dgm:cxn modelId="{0270CF22-BD95-4AE5-A9F7-ABF105A74F37}" srcId="{E15B4768-C6EF-46E8-ACEB-1B1C212800B0}" destId="{97BDC057-DA9C-4E4D-B455-1E2B15CAB0C3}" srcOrd="1" destOrd="0" parTransId="{0CA6111E-B2A2-4120-8758-391A56852544}" sibTransId="{56D530F5-01E3-47FC-9103-A60284F8F552}"/>
    <dgm:cxn modelId="{3E694527-F9E5-4844-ABF0-F03ED4900A9D}" type="presOf" srcId="{9DD5A688-096D-4758-A0B9-6D00A3500B45}" destId="{44CCB61F-28E5-4A7B-9862-330C489E515A}" srcOrd="0" destOrd="3" presId="urn:microsoft.com/office/officeart/2005/8/layout/hList1"/>
    <dgm:cxn modelId="{A6A30729-53FC-4044-8926-BF334EB91E3E}" type="presOf" srcId="{B873835E-FF38-43E2-BB4A-9EC94D6940F2}" destId="{5FEC9EDF-8BE1-4E42-A829-C42CC02FC5EC}" srcOrd="0" destOrd="2" presId="urn:microsoft.com/office/officeart/2005/8/layout/hList1"/>
    <dgm:cxn modelId="{B2707334-08F3-4DDD-8320-4BA632F5AB97}" srcId="{E15B4768-C6EF-46E8-ACEB-1B1C212800B0}" destId="{594EE391-F3E0-4DA1-B0D5-45057019A08A}" srcOrd="5" destOrd="0" parTransId="{E864EEFF-F69F-4B37-B697-7ABAEB7BC606}" sibTransId="{CD6D33CB-CCFB-40C4-AF6C-64F571E38A26}"/>
    <dgm:cxn modelId="{449DB636-E47E-4587-BA58-FCAE6C8B1B64}" type="presOf" srcId="{7AFD4BED-F722-42CE-9751-296E0F231876}" destId="{5FEC9EDF-8BE1-4E42-A829-C42CC02FC5EC}" srcOrd="0" destOrd="0" presId="urn:microsoft.com/office/officeart/2005/8/layout/hList1"/>
    <dgm:cxn modelId="{38304C37-7E1C-4E16-AB4B-450B46BE5034}" type="presOf" srcId="{AEE08EEB-6C02-4B09-8FAB-B0DB0AE19F03}" destId="{5C488DB9-F533-4DFC-8009-138156F8DC9B}" srcOrd="0" destOrd="0" presId="urn:microsoft.com/office/officeart/2005/8/layout/hList1"/>
    <dgm:cxn modelId="{B160D260-758E-4DED-B8EE-7D1DEA6F0C8A}" srcId="{DD35ACA1-FAFC-49AE-8BB2-FE53DC3A3F11}" destId="{7AFD4BED-F722-42CE-9751-296E0F231876}" srcOrd="0" destOrd="0" parTransId="{0C72A60D-1EEA-493B-98EB-AFAB624335FE}" sibTransId="{1D4AF55F-1A1E-4AA7-BBBB-BADBA2F6A76E}"/>
    <dgm:cxn modelId="{C0EBEC43-F881-4D99-AB68-45F9B7AF7A84}" type="presOf" srcId="{78E7FD60-0C69-4DC7-91BE-ADF2E945A454}" destId="{B6D8A2BF-D43C-4731-BB63-CD24998C0C44}" srcOrd="0" destOrd="2" presId="urn:microsoft.com/office/officeart/2005/8/layout/hList1"/>
    <dgm:cxn modelId="{61E17668-7805-4244-857D-1D7B1C043F6F}" type="presOf" srcId="{6503EB01-6BA3-4B68-9746-74006CCE3B19}" destId="{B6D8A2BF-D43C-4731-BB63-CD24998C0C44}" srcOrd="0" destOrd="6" presId="urn:microsoft.com/office/officeart/2005/8/layout/hList1"/>
    <dgm:cxn modelId="{96CC1E49-F62D-458C-BE5F-5E4565CD1EB2}" srcId="{E15B4768-C6EF-46E8-ACEB-1B1C212800B0}" destId="{F8437828-B6F0-4FB0-9628-EFCEE0C71C8C}" srcOrd="3" destOrd="0" parTransId="{43D26E2C-7A66-4C95-B645-D559B8365AB0}" sibTransId="{BD766D86-E0CA-48B4-A59C-3D7443385D17}"/>
    <dgm:cxn modelId="{469EA36B-30C6-4BAC-AB83-C569722FEB93}" srcId="{E15B4768-C6EF-46E8-ACEB-1B1C212800B0}" destId="{78E7FD60-0C69-4DC7-91BE-ADF2E945A454}" srcOrd="2" destOrd="0" parTransId="{061D6CC5-5460-4658-8451-21ABC599E729}" sibTransId="{F82260ED-31D8-46FA-BE39-2902671A910F}"/>
    <dgm:cxn modelId="{8A0C5173-BD75-46D3-BA58-BDAAEA986CBE}" type="presOf" srcId="{BFF6067C-D25A-46F2-BBE8-B61B4CD28F54}" destId="{44CCB61F-28E5-4A7B-9862-330C489E515A}" srcOrd="0" destOrd="1" presId="urn:microsoft.com/office/officeart/2005/8/layout/hList1"/>
    <dgm:cxn modelId="{27F8E556-3BC7-4D93-B7B3-963A095A997D}" type="presOf" srcId="{594EE391-F3E0-4DA1-B0D5-45057019A08A}" destId="{B6D8A2BF-D43C-4731-BB63-CD24998C0C44}" srcOrd="0" destOrd="5" presId="urn:microsoft.com/office/officeart/2005/8/layout/hList1"/>
    <dgm:cxn modelId="{0818F578-EB5C-443F-B217-D327916E3FB1}" type="presOf" srcId="{23AC6002-B7A9-42E1-B37A-F7135260E39E}" destId="{D4B69513-845B-477C-978B-91CEB6F3512F}" srcOrd="0" destOrd="1" presId="urn:microsoft.com/office/officeart/2005/8/layout/hList1"/>
    <dgm:cxn modelId="{7258007C-F410-4094-B328-56CD8486BA90}" type="presOf" srcId="{51ED698C-A2E2-455E-A200-1096B95CFC01}" destId="{44CCB61F-28E5-4A7B-9862-330C489E515A}" srcOrd="0" destOrd="4" presId="urn:microsoft.com/office/officeart/2005/8/layout/hList1"/>
    <dgm:cxn modelId="{A51DBA7E-8DBA-402F-9BE8-F73C0FAFFA6C}" srcId="{AEE08EEB-6C02-4B09-8FAB-B0DB0AE19F03}" destId="{88BA6CC0-72C7-4029-8CF6-911B1A349A7E}" srcOrd="0" destOrd="0" parTransId="{F1A29F6E-AED3-4004-B780-129F22837FF8}" sibTransId="{036D1099-F5EC-431A-94E0-B7FA97E96404}"/>
    <dgm:cxn modelId="{B0BEFB7E-74AE-4B6B-BCE2-1F8AC29243B6}" srcId="{E15B4768-C6EF-46E8-ACEB-1B1C212800B0}" destId="{6503EB01-6BA3-4B68-9746-74006CCE3B19}" srcOrd="6" destOrd="0" parTransId="{C2BA1BBD-81A5-4B7A-860B-7E3B2ADD8258}" sibTransId="{5430EEA3-4E2C-4609-89A2-20323AF86E29}"/>
    <dgm:cxn modelId="{1150AF87-AD2A-4DD3-A5C7-D856FF742F46}" type="presOf" srcId="{916645EF-FE68-4285-B18A-8F79FE609CFB}" destId="{D4B69513-845B-477C-978B-91CEB6F3512F}" srcOrd="0" destOrd="0" presId="urn:microsoft.com/office/officeart/2005/8/layout/hList1"/>
    <dgm:cxn modelId="{BC81138E-2F0C-4011-AEB6-E1A49902698E}" srcId="{DD35ACA1-FAFC-49AE-8BB2-FE53DC3A3F11}" destId="{B873835E-FF38-43E2-BB4A-9EC94D6940F2}" srcOrd="2" destOrd="0" parTransId="{F7D00C28-78AA-441F-B868-CFA23D691748}" sibTransId="{6FADDDB4-E254-4E8C-803C-C63E1B442AFC}"/>
    <dgm:cxn modelId="{0C392F8F-184B-4B12-A999-A15552E96A0F}" type="presOf" srcId="{E15B4768-C6EF-46E8-ACEB-1B1C212800B0}" destId="{0301BC9E-320B-483A-A72E-8B5F65F4CC3F}" srcOrd="0" destOrd="0" presId="urn:microsoft.com/office/officeart/2005/8/layout/hList1"/>
    <dgm:cxn modelId="{FB33669F-5813-4CE2-A662-EEB07AB685C7}" type="presOf" srcId="{F8437828-B6F0-4FB0-9628-EFCEE0C71C8C}" destId="{B6D8A2BF-D43C-4731-BB63-CD24998C0C44}" srcOrd="0" destOrd="3" presId="urn:microsoft.com/office/officeart/2005/8/layout/hList1"/>
    <dgm:cxn modelId="{240225A2-D7A5-41FC-AB40-3E64A2908E13}" srcId="{6A99ED81-54F9-4409-A2B0-C0D725AAE0C6}" destId="{23AC6002-B7A9-42E1-B37A-F7135260E39E}" srcOrd="1" destOrd="0" parTransId="{49EFA6A7-4416-44FB-8BCE-7FB9985D391B}" sibTransId="{8DA071A6-C76D-4B16-8278-4E5AA1C7596A}"/>
    <dgm:cxn modelId="{10C27FA9-356E-4653-A708-46FB5CCCBDF6}" srcId="{03117DAB-2F88-4A82-8226-571A930571D5}" destId="{6A99ED81-54F9-4409-A2B0-C0D725AAE0C6}" srcOrd="3" destOrd="0" parTransId="{06BCBC20-C3B1-47DF-88DF-61C0AA5ED691}" sibTransId="{126B4F36-2490-41F0-862F-AF2A95F1226A}"/>
    <dgm:cxn modelId="{6881A4B2-C1CD-4F78-A59E-4F6F7CFBF494}" type="presOf" srcId="{A007A298-7405-484B-9F23-ED46C6375DB3}" destId="{B6D8A2BF-D43C-4731-BB63-CD24998C0C44}" srcOrd="0" destOrd="4" presId="urn:microsoft.com/office/officeart/2005/8/layout/hList1"/>
    <dgm:cxn modelId="{2F291EB5-7FC4-4200-A149-9175B0D7EB9F}" type="presOf" srcId="{E8A7B537-4F20-4398-9922-4EAAAFDD9FEE}" destId="{B6D8A2BF-D43C-4731-BB63-CD24998C0C44}" srcOrd="0" destOrd="0" presId="urn:microsoft.com/office/officeart/2005/8/layout/hList1"/>
    <dgm:cxn modelId="{62ADF6B5-8130-4F6B-84AF-A1F4EA10C972}" srcId="{6A99ED81-54F9-4409-A2B0-C0D725AAE0C6}" destId="{916645EF-FE68-4285-B18A-8F79FE609CFB}" srcOrd="0" destOrd="0" parTransId="{E3117B3C-C905-4621-BFC0-384410B9C661}" sibTransId="{08D837F1-B870-4D3A-85AF-AB7A23F1F6CA}"/>
    <dgm:cxn modelId="{B47812B8-C7C3-43EC-A246-E298BE0887FD}" srcId="{AEE08EEB-6C02-4B09-8FAB-B0DB0AE19F03}" destId="{51ED698C-A2E2-455E-A200-1096B95CFC01}" srcOrd="4" destOrd="0" parTransId="{83F5DA8A-9729-4A0F-83D7-92B9583BF96F}" sibTransId="{16A7DE98-941D-44B0-9F03-840AD595AB40}"/>
    <dgm:cxn modelId="{4EECBEC9-A11F-49CC-BFBD-E6FC5703906C}" type="presOf" srcId="{6A99ED81-54F9-4409-A2B0-C0D725AAE0C6}" destId="{C52644CA-667B-4F23-90D0-46AA1CD07E64}" srcOrd="0" destOrd="0" presId="urn:microsoft.com/office/officeart/2005/8/layout/hList1"/>
    <dgm:cxn modelId="{67C0E3CD-D90C-4454-908B-EFF23521AF0A}" type="presOf" srcId="{2033DF71-1C77-4C68-A033-FB8853DFC98B}" destId="{44CCB61F-28E5-4A7B-9862-330C489E515A}" srcOrd="0" destOrd="2" presId="urn:microsoft.com/office/officeart/2005/8/layout/hList1"/>
    <dgm:cxn modelId="{4C01B9D4-9D4C-4D9F-97BC-C5923D77FFD9}" srcId="{03117DAB-2F88-4A82-8226-571A930571D5}" destId="{E15B4768-C6EF-46E8-ACEB-1B1C212800B0}" srcOrd="2" destOrd="0" parTransId="{DCA852CE-3467-43A1-A83D-FCEB4CA8E315}" sibTransId="{0772EDBB-50AE-4BC5-931D-4FA745207C73}"/>
    <dgm:cxn modelId="{87477DDA-D356-44EB-B5AD-F1B255CBA950}" type="presOf" srcId="{03117DAB-2F88-4A82-8226-571A930571D5}" destId="{3ED7D544-3AD6-472B-929B-A0C9D728CF50}" srcOrd="0" destOrd="0" presId="urn:microsoft.com/office/officeart/2005/8/layout/hList1"/>
    <dgm:cxn modelId="{415C4FDE-A077-47F2-89A3-97B83DE8D49D}" type="presOf" srcId="{88BA6CC0-72C7-4029-8CF6-911B1A349A7E}" destId="{44CCB61F-28E5-4A7B-9862-330C489E515A}" srcOrd="0" destOrd="0" presId="urn:microsoft.com/office/officeart/2005/8/layout/hList1"/>
    <dgm:cxn modelId="{88557EE0-B1E2-41EC-AFDD-A5F24744BE7E}" type="presOf" srcId="{DD35ACA1-FAFC-49AE-8BB2-FE53DC3A3F11}" destId="{A57B8AEA-19BE-44EB-9053-F7D3FC3ACA89}" srcOrd="0" destOrd="0" presId="urn:microsoft.com/office/officeart/2005/8/layout/hList1"/>
    <dgm:cxn modelId="{2513B8E9-34C3-4292-96A7-B4F72F656757}" type="presOf" srcId="{75955BC4-37CA-4FDA-8BBB-03E812183EA1}" destId="{5FEC9EDF-8BE1-4E42-A829-C42CC02FC5EC}" srcOrd="0" destOrd="1" presId="urn:microsoft.com/office/officeart/2005/8/layout/hList1"/>
    <dgm:cxn modelId="{108F0CEA-BBE9-43E6-9A69-6ADBA8C76F38}" srcId="{03117DAB-2F88-4A82-8226-571A930571D5}" destId="{AEE08EEB-6C02-4B09-8FAB-B0DB0AE19F03}" srcOrd="0" destOrd="0" parTransId="{AB976BB0-4B1D-4ADC-A64A-E585484D39CB}" sibTransId="{60E9E860-4A10-4FBD-BCF5-D28248D953C7}"/>
    <dgm:cxn modelId="{0132B9ED-1A72-4EC2-ADA0-08EAAF3FE2F4}" srcId="{AEE08EEB-6C02-4B09-8FAB-B0DB0AE19F03}" destId="{2033DF71-1C77-4C68-A033-FB8853DFC98B}" srcOrd="2" destOrd="0" parTransId="{FEF5AFCD-B9E4-4351-A6E2-17E1EF6CEA8B}" sibTransId="{7991C44D-4DB9-44FD-92DA-4F14DE754144}"/>
    <dgm:cxn modelId="{CDE1A3EE-52EB-4B6A-9C46-3DD9A02BA9C0}" srcId="{03117DAB-2F88-4A82-8226-571A930571D5}" destId="{DD35ACA1-FAFC-49AE-8BB2-FE53DC3A3F11}" srcOrd="1" destOrd="0" parTransId="{5E3C4DB7-F515-46F6-A7F2-F96CC4B9F7B3}" sibTransId="{90880532-FA7D-4D81-A9BF-F655CFEC6BAC}"/>
    <dgm:cxn modelId="{9E47AEFE-1A07-435F-BD61-4F28C886502E}" srcId="{E15B4768-C6EF-46E8-ACEB-1B1C212800B0}" destId="{E8A7B537-4F20-4398-9922-4EAAAFDD9FEE}" srcOrd="0" destOrd="0" parTransId="{B44B26EC-58F9-4E94-9424-C75F5A47913D}" sibTransId="{55692AC3-D933-4668-8A48-6F71CCEFC9C4}"/>
    <dgm:cxn modelId="{33D887FF-7910-4EB1-A1D7-8585613EED84}" srcId="{E15B4768-C6EF-46E8-ACEB-1B1C212800B0}" destId="{A007A298-7405-484B-9F23-ED46C6375DB3}" srcOrd="4" destOrd="0" parTransId="{1B5D7341-59C8-4D1B-9C42-4C00694334A8}" sibTransId="{77911C18-FC6C-43DC-82E4-5EF9D0B26013}"/>
    <dgm:cxn modelId="{36B643C0-000F-408C-83F1-31D011F15E9F}" type="presParOf" srcId="{3ED7D544-3AD6-472B-929B-A0C9D728CF50}" destId="{22F490B6-D4F8-4394-8D7C-50FACCF28662}" srcOrd="0" destOrd="0" presId="urn:microsoft.com/office/officeart/2005/8/layout/hList1"/>
    <dgm:cxn modelId="{79A40C68-4E33-40E0-BB6D-2E2171220B57}" type="presParOf" srcId="{22F490B6-D4F8-4394-8D7C-50FACCF28662}" destId="{5C488DB9-F533-4DFC-8009-138156F8DC9B}" srcOrd="0" destOrd="0" presId="urn:microsoft.com/office/officeart/2005/8/layout/hList1"/>
    <dgm:cxn modelId="{9CA8790B-47C1-44AC-9395-0C550C3A458A}" type="presParOf" srcId="{22F490B6-D4F8-4394-8D7C-50FACCF28662}" destId="{44CCB61F-28E5-4A7B-9862-330C489E515A}" srcOrd="1" destOrd="0" presId="urn:microsoft.com/office/officeart/2005/8/layout/hList1"/>
    <dgm:cxn modelId="{BACA5687-4D49-4F29-BFFB-18A90E3F0E7C}" type="presParOf" srcId="{3ED7D544-3AD6-472B-929B-A0C9D728CF50}" destId="{1E070DE8-F4C2-4BA3-9288-427DCBE1D5A4}" srcOrd="1" destOrd="0" presId="urn:microsoft.com/office/officeart/2005/8/layout/hList1"/>
    <dgm:cxn modelId="{EFE81929-9BDF-4BCC-ADFD-4F19BE61411D}" type="presParOf" srcId="{3ED7D544-3AD6-472B-929B-A0C9D728CF50}" destId="{4285136B-2BC5-47A9-99B4-278CA8C97254}" srcOrd="2" destOrd="0" presId="urn:microsoft.com/office/officeart/2005/8/layout/hList1"/>
    <dgm:cxn modelId="{B84D5815-13EB-49A6-8DE4-9E718C2BCD70}" type="presParOf" srcId="{4285136B-2BC5-47A9-99B4-278CA8C97254}" destId="{A57B8AEA-19BE-44EB-9053-F7D3FC3ACA89}" srcOrd="0" destOrd="0" presId="urn:microsoft.com/office/officeart/2005/8/layout/hList1"/>
    <dgm:cxn modelId="{A7260974-6BD7-4576-9AD8-5E5129C8ACEE}" type="presParOf" srcId="{4285136B-2BC5-47A9-99B4-278CA8C97254}" destId="{5FEC9EDF-8BE1-4E42-A829-C42CC02FC5EC}" srcOrd="1" destOrd="0" presId="urn:microsoft.com/office/officeart/2005/8/layout/hList1"/>
    <dgm:cxn modelId="{DF2853EC-FB4C-446C-9069-6F87605F5979}" type="presParOf" srcId="{3ED7D544-3AD6-472B-929B-A0C9D728CF50}" destId="{183DB1A0-2C6D-441D-BC70-AFF17D029C99}" srcOrd="3" destOrd="0" presId="urn:microsoft.com/office/officeart/2005/8/layout/hList1"/>
    <dgm:cxn modelId="{7EDA65E1-6B85-4AE8-80E9-5A1F31A214A3}" type="presParOf" srcId="{3ED7D544-3AD6-472B-929B-A0C9D728CF50}" destId="{A4212303-428B-48DD-BD14-A8CDA8978F1C}" srcOrd="4" destOrd="0" presId="urn:microsoft.com/office/officeart/2005/8/layout/hList1"/>
    <dgm:cxn modelId="{E1BEC6BA-400B-43BB-BE95-41A1D6EDA55A}" type="presParOf" srcId="{A4212303-428B-48DD-BD14-A8CDA8978F1C}" destId="{0301BC9E-320B-483A-A72E-8B5F65F4CC3F}" srcOrd="0" destOrd="0" presId="urn:microsoft.com/office/officeart/2005/8/layout/hList1"/>
    <dgm:cxn modelId="{4720E435-D03F-4AA2-A45F-F1E941F1F219}" type="presParOf" srcId="{A4212303-428B-48DD-BD14-A8CDA8978F1C}" destId="{B6D8A2BF-D43C-4731-BB63-CD24998C0C44}" srcOrd="1" destOrd="0" presId="urn:microsoft.com/office/officeart/2005/8/layout/hList1"/>
    <dgm:cxn modelId="{5679DF35-BF69-4B6B-AF28-45BFF81AC53B}" type="presParOf" srcId="{3ED7D544-3AD6-472B-929B-A0C9D728CF50}" destId="{7D910E1E-5B41-46B2-88C7-F2416DA87305}" srcOrd="5" destOrd="0" presId="urn:microsoft.com/office/officeart/2005/8/layout/hList1"/>
    <dgm:cxn modelId="{2B14760D-FDD0-4783-94A2-A0C2FA191A3F}" type="presParOf" srcId="{3ED7D544-3AD6-472B-929B-A0C9D728CF50}" destId="{6F7E9ABF-D6D2-4D91-9E1C-13D797468775}" srcOrd="6" destOrd="0" presId="urn:microsoft.com/office/officeart/2005/8/layout/hList1"/>
    <dgm:cxn modelId="{F267BE83-31AA-4503-B8B8-942230B376D2}" type="presParOf" srcId="{6F7E9ABF-D6D2-4D91-9E1C-13D797468775}" destId="{C52644CA-667B-4F23-90D0-46AA1CD07E64}" srcOrd="0" destOrd="0" presId="urn:microsoft.com/office/officeart/2005/8/layout/hList1"/>
    <dgm:cxn modelId="{62AD4EE6-8CB8-4236-9207-F4D3D0390930}" type="presParOf" srcId="{6F7E9ABF-D6D2-4D91-9E1C-13D797468775}" destId="{D4B69513-845B-477C-978B-91CEB6F3512F}" srcOrd="1" destOrd="0" presId="urn:microsoft.com/office/officeart/2005/8/layout/h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54F967-3C9B-4012-B7E4-49D511B268D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35EB4-FA5D-4D2C-B28E-67A2CA935AFB}">
      <dgm:prSet phldrT="[Текст]" custT="1"/>
      <dgm:spPr>
        <a:solidFill>
          <a:srgbClr val="7CA655"/>
        </a:solidFill>
      </dgm:spPr>
      <dgm:t>
        <a:bodyPr/>
        <a:lstStyle/>
        <a:p>
          <a:r>
            <a:rPr lang="ru-RU" sz="2400" dirty="0"/>
            <a:t>Активные методы обучения</a:t>
          </a:r>
        </a:p>
      </dgm:t>
    </dgm:pt>
    <dgm:pt modelId="{F0B1DF9B-F4A0-46AD-A986-DBEBD0994D91}" type="parTrans" cxnId="{A42C4196-1D30-4BAF-89E9-548F3976409F}">
      <dgm:prSet/>
      <dgm:spPr/>
      <dgm:t>
        <a:bodyPr/>
        <a:lstStyle/>
        <a:p>
          <a:endParaRPr lang="ru-RU"/>
        </a:p>
      </dgm:t>
    </dgm:pt>
    <dgm:pt modelId="{88795137-D7AE-45CB-A3BE-5ABE94A99816}" type="sibTrans" cxnId="{A42C4196-1D30-4BAF-89E9-548F3976409F}">
      <dgm:prSet/>
      <dgm:spPr/>
      <dgm:t>
        <a:bodyPr/>
        <a:lstStyle/>
        <a:p>
          <a:endParaRPr lang="ru-RU"/>
        </a:p>
      </dgm:t>
    </dgm:pt>
    <dgm:pt modelId="{ACD5C303-61E7-4ED5-85D3-071E3D56D371}" type="asst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dirty="0"/>
            <a:t>групповые</a:t>
          </a:r>
        </a:p>
      </dgm:t>
    </dgm:pt>
    <dgm:pt modelId="{2473B2C4-8FA0-4CDE-8C47-B9CA2A69A9E4}" type="parTrans" cxnId="{5DD913C7-5CDE-4D4A-8909-820599A9C03D}">
      <dgm:prSet/>
      <dgm:spPr/>
      <dgm:t>
        <a:bodyPr/>
        <a:lstStyle/>
        <a:p>
          <a:endParaRPr lang="ru-RU"/>
        </a:p>
      </dgm:t>
    </dgm:pt>
    <dgm:pt modelId="{3882156D-E0A0-4188-9CC1-BF71AC5522E8}" type="sibTrans" cxnId="{5DD913C7-5CDE-4D4A-8909-820599A9C03D}">
      <dgm:prSet/>
      <dgm:spPr/>
      <dgm:t>
        <a:bodyPr/>
        <a:lstStyle/>
        <a:p>
          <a:endParaRPr lang="ru-RU"/>
        </a:p>
      </dgm:t>
    </dgm:pt>
    <dgm:pt modelId="{A04007E7-7298-461D-BF28-9F5FEDC215FE}" type="asst">
      <dgm:prSet custT="1"/>
      <dgm:spPr>
        <a:solidFill>
          <a:srgbClr val="0070C0"/>
        </a:solidFill>
      </dgm:spPr>
      <dgm:t>
        <a:bodyPr/>
        <a:lstStyle/>
        <a:p>
          <a:r>
            <a:rPr lang="ru-RU" sz="1600" dirty="0"/>
            <a:t>индивидуальные</a:t>
          </a:r>
        </a:p>
      </dgm:t>
    </dgm:pt>
    <dgm:pt modelId="{48D73BBB-0888-484F-BF12-F50DEF467769}" type="parTrans" cxnId="{95EDFEAD-BFD8-4291-96CF-1B1222913783}">
      <dgm:prSet/>
      <dgm:spPr/>
      <dgm:t>
        <a:bodyPr/>
        <a:lstStyle/>
        <a:p>
          <a:endParaRPr lang="ru-RU"/>
        </a:p>
      </dgm:t>
    </dgm:pt>
    <dgm:pt modelId="{50923163-CE56-4C04-B1DE-CF9F2874878D}" type="sibTrans" cxnId="{95EDFEAD-BFD8-4291-96CF-1B1222913783}">
      <dgm:prSet/>
      <dgm:spPr/>
      <dgm:t>
        <a:bodyPr/>
        <a:lstStyle/>
        <a:p>
          <a:endParaRPr lang="ru-RU"/>
        </a:p>
      </dgm:t>
    </dgm:pt>
    <dgm:pt modelId="{557E08B7-64F3-4591-A7D2-1516FE94592A}">
      <dgm:prSet custT="1"/>
      <dgm:spPr>
        <a:solidFill>
          <a:srgbClr val="4495A2"/>
        </a:solidFill>
      </dgm:spPr>
      <dgm:t>
        <a:bodyPr/>
        <a:lstStyle/>
        <a:p>
          <a:r>
            <a:rPr lang="ru-RU" sz="1600" dirty="0"/>
            <a:t>игровые</a:t>
          </a:r>
        </a:p>
      </dgm:t>
    </dgm:pt>
    <dgm:pt modelId="{58F9379E-F1D2-47BD-8572-A1193A8A1A12}" type="parTrans" cxnId="{834967A1-2BFD-40F7-A572-F6A1962D04AF}">
      <dgm:prSet/>
      <dgm:spPr/>
      <dgm:t>
        <a:bodyPr/>
        <a:lstStyle/>
        <a:p>
          <a:endParaRPr lang="ru-RU"/>
        </a:p>
      </dgm:t>
    </dgm:pt>
    <dgm:pt modelId="{5C130547-59AD-4467-A86D-7AD7DB5D70B6}" type="sibTrans" cxnId="{834967A1-2BFD-40F7-A572-F6A1962D04AF}">
      <dgm:prSet/>
      <dgm:spPr/>
      <dgm:t>
        <a:bodyPr/>
        <a:lstStyle/>
        <a:p>
          <a:endParaRPr lang="ru-RU"/>
        </a:p>
      </dgm:t>
    </dgm:pt>
    <dgm:pt modelId="{7401FF65-50DB-4F42-A6C5-AAF8ECDC38D5}">
      <dgm:prSet custT="1"/>
      <dgm:spPr>
        <a:solidFill>
          <a:srgbClr val="4495A2"/>
        </a:solidFill>
      </dgm:spPr>
      <dgm:t>
        <a:bodyPr/>
        <a:lstStyle/>
        <a:p>
          <a:r>
            <a:rPr lang="ru-RU" sz="1600" dirty="0"/>
            <a:t>дискуссионные</a:t>
          </a:r>
          <a:endParaRPr lang="ru-RU" sz="2100" dirty="0"/>
        </a:p>
      </dgm:t>
    </dgm:pt>
    <dgm:pt modelId="{2034B2A9-7F8C-4442-A372-1B72CF5BAA65}" type="parTrans" cxnId="{EFC7DE2B-0303-4FE1-AF4F-C25C0339228E}">
      <dgm:prSet/>
      <dgm:spPr/>
      <dgm:t>
        <a:bodyPr/>
        <a:lstStyle/>
        <a:p>
          <a:endParaRPr lang="ru-RU"/>
        </a:p>
      </dgm:t>
    </dgm:pt>
    <dgm:pt modelId="{58FD9327-A8DA-474B-86C3-727A3FF662FA}" type="sibTrans" cxnId="{EFC7DE2B-0303-4FE1-AF4F-C25C0339228E}">
      <dgm:prSet/>
      <dgm:spPr/>
      <dgm:t>
        <a:bodyPr/>
        <a:lstStyle/>
        <a:p>
          <a:endParaRPr lang="ru-RU"/>
        </a:p>
      </dgm:t>
    </dgm:pt>
    <dgm:pt modelId="{FF30A374-35D7-4E30-9E59-E3FD1A2D184C}">
      <dgm:prSet custT="1"/>
      <dgm:spPr>
        <a:solidFill>
          <a:srgbClr val="4495A2"/>
        </a:solidFill>
      </dgm:spPr>
      <dgm:t>
        <a:bodyPr/>
        <a:lstStyle/>
        <a:p>
          <a:r>
            <a:rPr lang="ru-RU" sz="1600" dirty="0"/>
            <a:t>социально-психологические тренинги</a:t>
          </a:r>
        </a:p>
      </dgm:t>
    </dgm:pt>
    <dgm:pt modelId="{C87844CC-8403-4DAC-97FE-4FAB28F40A15}" type="parTrans" cxnId="{47A4D4ED-51C2-44AB-B545-95BFB8744AB6}">
      <dgm:prSet/>
      <dgm:spPr/>
      <dgm:t>
        <a:bodyPr/>
        <a:lstStyle/>
        <a:p>
          <a:endParaRPr lang="ru-RU"/>
        </a:p>
      </dgm:t>
    </dgm:pt>
    <dgm:pt modelId="{B7A482C8-5C8D-4510-9E11-72052A126FC4}" type="sibTrans" cxnId="{47A4D4ED-51C2-44AB-B545-95BFB8744AB6}">
      <dgm:prSet/>
      <dgm:spPr/>
      <dgm:t>
        <a:bodyPr/>
        <a:lstStyle/>
        <a:p>
          <a:endParaRPr lang="ru-RU"/>
        </a:p>
      </dgm:t>
    </dgm:pt>
    <dgm:pt modelId="{8B9C5F40-FAB5-4E19-B20C-DC8235161A4B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дискуссия</a:t>
          </a:r>
        </a:p>
      </dgm:t>
    </dgm:pt>
    <dgm:pt modelId="{2F7B7337-3E61-4702-96FF-E9E0AD90925E}" type="parTrans" cxnId="{D16B5F9E-5629-4250-80DD-EEE551F65849}">
      <dgm:prSet/>
      <dgm:spPr/>
      <dgm:t>
        <a:bodyPr/>
        <a:lstStyle/>
        <a:p>
          <a:endParaRPr lang="ru-RU"/>
        </a:p>
      </dgm:t>
    </dgm:pt>
    <dgm:pt modelId="{5A28A71F-64B7-42DC-9076-2936DD84E1D5}" type="sibTrans" cxnId="{D16B5F9E-5629-4250-80DD-EEE551F65849}">
      <dgm:prSet/>
      <dgm:spPr/>
      <dgm:t>
        <a:bodyPr/>
        <a:lstStyle/>
        <a:p>
          <a:endParaRPr lang="ru-RU"/>
        </a:p>
      </dgm:t>
    </dgm:pt>
    <dgm:pt modelId="{052D4329-5FB5-48D2-A023-D6B5FB9067B2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мозговой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штурм</a:t>
          </a:r>
        </a:p>
      </dgm:t>
    </dgm:pt>
    <dgm:pt modelId="{F36FAD67-8AD9-4162-BF79-0846858DB694}" type="parTrans" cxnId="{4D4E9C77-6F4D-456A-BC45-C77CA07576F0}">
      <dgm:prSet/>
      <dgm:spPr/>
      <dgm:t>
        <a:bodyPr/>
        <a:lstStyle/>
        <a:p>
          <a:endParaRPr lang="ru-RU"/>
        </a:p>
      </dgm:t>
    </dgm:pt>
    <dgm:pt modelId="{D6316252-BB9C-489E-9721-3CB6D5F11DF4}" type="sibTrans" cxnId="{4D4E9C77-6F4D-456A-BC45-C77CA07576F0}">
      <dgm:prSet/>
      <dgm:spPr/>
      <dgm:t>
        <a:bodyPr/>
        <a:lstStyle/>
        <a:p>
          <a:endParaRPr lang="ru-RU"/>
        </a:p>
      </dgm:t>
    </dgm:pt>
    <dgm:pt modelId="{C3442502-00ED-462A-8A40-9C7988DEF823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анализ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конкретной</a:t>
          </a:r>
        </a:p>
        <a:p>
          <a:r>
            <a:rPr lang="ru-RU" dirty="0">
              <a:solidFill>
                <a:schemeClr val="bg1"/>
              </a:solidFill>
            </a:rPr>
            <a:t>ситуации (кейс)</a:t>
          </a:r>
        </a:p>
      </dgm:t>
    </dgm:pt>
    <dgm:pt modelId="{118C7121-53F7-402A-9C54-9E48582A64D4}" type="parTrans" cxnId="{EBDFD72C-E7F2-49C8-BF5E-9FF912876A9F}">
      <dgm:prSet/>
      <dgm:spPr/>
      <dgm:t>
        <a:bodyPr/>
        <a:lstStyle/>
        <a:p>
          <a:endParaRPr lang="ru-RU"/>
        </a:p>
      </dgm:t>
    </dgm:pt>
    <dgm:pt modelId="{95B4DD5C-CF93-4D0E-81C3-7EDF22BE73DD}" type="sibTrans" cxnId="{EBDFD72C-E7F2-49C8-BF5E-9FF912876A9F}">
      <dgm:prSet/>
      <dgm:spPr/>
      <dgm:t>
        <a:bodyPr/>
        <a:lstStyle/>
        <a:p>
          <a:endParaRPr lang="ru-RU"/>
        </a:p>
      </dgm:t>
    </dgm:pt>
    <dgm:pt modelId="{B3A949A7-3FE4-4098-87EC-5E0E3F978EAD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круглый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стол</a:t>
          </a:r>
        </a:p>
      </dgm:t>
    </dgm:pt>
    <dgm:pt modelId="{E69CFA9F-55FA-459C-9E6D-719FE4050384}" type="parTrans" cxnId="{43933F6D-89D0-4D9D-9B92-C50E84F4B5C9}">
      <dgm:prSet/>
      <dgm:spPr/>
      <dgm:t>
        <a:bodyPr/>
        <a:lstStyle/>
        <a:p>
          <a:endParaRPr lang="ru-RU"/>
        </a:p>
      </dgm:t>
    </dgm:pt>
    <dgm:pt modelId="{65A36ACE-99F3-491D-8EC2-D4128BE5D20C}" type="sibTrans" cxnId="{43933F6D-89D0-4D9D-9B92-C50E84F4B5C9}">
      <dgm:prSet/>
      <dgm:spPr/>
      <dgm:t>
        <a:bodyPr/>
        <a:lstStyle/>
        <a:p>
          <a:endParaRPr lang="ru-RU"/>
        </a:p>
      </dgm:t>
    </dgm:pt>
    <dgm:pt modelId="{2BC36C12-FBE4-4F94-BE7D-658EA379612C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интеллектуальная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разминка</a:t>
          </a:r>
        </a:p>
      </dgm:t>
    </dgm:pt>
    <dgm:pt modelId="{28C53C84-D6CA-451A-9185-67F580F97169}" type="parTrans" cxnId="{39388DF1-86C5-411D-99A3-F6B843E7B8A1}">
      <dgm:prSet/>
      <dgm:spPr/>
      <dgm:t>
        <a:bodyPr/>
        <a:lstStyle/>
        <a:p>
          <a:endParaRPr lang="ru-RU"/>
        </a:p>
      </dgm:t>
    </dgm:pt>
    <dgm:pt modelId="{297BCB20-BBB1-47C7-917E-0A127436E234}" type="sibTrans" cxnId="{39388DF1-86C5-411D-99A3-F6B843E7B8A1}">
      <dgm:prSet/>
      <dgm:spPr/>
      <dgm:t>
        <a:bodyPr/>
        <a:lstStyle/>
        <a:p>
          <a:endParaRPr lang="ru-RU"/>
        </a:p>
      </dgm:t>
    </dgm:pt>
    <dgm:pt modelId="{DD8B29AD-9AE4-42D6-A37E-626C1BBBA5C5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ролевая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игра</a:t>
          </a:r>
        </a:p>
      </dgm:t>
    </dgm:pt>
    <dgm:pt modelId="{8DB5F59A-C8F0-4436-ADFC-0FD524CB2A8F}" type="parTrans" cxnId="{AEBC064D-C9D2-4A0E-B1A2-B0F4891D2916}">
      <dgm:prSet/>
      <dgm:spPr/>
      <dgm:t>
        <a:bodyPr/>
        <a:lstStyle/>
        <a:p>
          <a:endParaRPr lang="ru-RU"/>
        </a:p>
      </dgm:t>
    </dgm:pt>
    <dgm:pt modelId="{317A211E-7D58-43DF-A0BB-2398A52E6840}" type="sibTrans" cxnId="{AEBC064D-C9D2-4A0E-B1A2-B0F4891D2916}">
      <dgm:prSet/>
      <dgm:spPr/>
      <dgm:t>
        <a:bodyPr/>
        <a:lstStyle/>
        <a:p>
          <a:endParaRPr lang="ru-RU"/>
        </a:p>
      </dgm:t>
    </dgm:pt>
    <dgm:pt modelId="{DCF58BCC-2034-440A-9423-48947195AD1F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деловая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игра</a:t>
          </a:r>
        </a:p>
      </dgm:t>
    </dgm:pt>
    <dgm:pt modelId="{59A180EF-C085-4F93-AA9E-0BAAC85F8681}" type="parTrans" cxnId="{888646E8-E114-477B-9986-7E5827A353DA}">
      <dgm:prSet/>
      <dgm:spPr/>
      <dgm:t>
        <a:bodyPr/>
        <a:lstStyle/>
        <a:p>
          <a:endParaRPr lang="ru-RU"/>
        </a:p>
      </dgm:t>
    </dgm:pt>
    <dgm:pt modelId="{7AB12A5C-B26B-46BE-B667-E57BF98FC051}" type="sibTrans" cxnId="{888646E8-E114-477B-9986-7E5827A353DA}">
      <dgm:prSet/>
      <dgm:spPr/>
      <dgm:t>
        <a:bodyPr/>
        <a:lstStyle/>
        <a:p>
          <a:endParaRPr lang="ru-RU"/>
        </a:p>
      </dgm:t>
    </dgm:pt>
    <dgm:pt modelId="{130F0207-923B-48E0-B774-4C58580AA2CD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организационно-деятельностная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игра</a:t>
          </a:r>
        </a:p>
      </dgm:t>
    </dgm:pt>
    <dgm:pt modelId="{2CC86655-CCBA-426E-96C2-E48A9B41881A}" type="parTrans" cxnId="{D915C806-AB2B-4440-8581-EA7CA075826D}">
      <dgm:prSet/>
      <dgm:spPr/>
      <dgm:t>
        <a:bodyPr/>
        <a:lstStyle/>
        <a:p>
          <a:endParaRPr lang="ru-RU"/>
        </a:p>
      </dgm:t>
    </dgm:pt>
    <dgm:pt modelId="{393029BC-07F3-4521-B5F5-2D77CA4B2F4B}" type="sibTrans" cxnId="{D915C806-AB2B-4440-8581-EA7CA075826D}">
      <dgm:prSet/>
      <dgm:spPr/>
      <dgm:t>
        <a:bodyPr/>
        <a:lstStyle/>
        <a:p>
          <a:endParaRPr lang="ru-RU"/>
        </a:p>
      </dgm:t>
    </dgm:pt>
    <dgm:pt modelId="{4CA27FEA-15A6-465B-957D-CBB697E5D051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тренинг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делового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общения</a:t>
          </a:r>
        </a:p>
      </dgm:t>
    </dgm:pt>
    <dgm:pt modelId="{E4D324B3-5B2E-4DFC-A6E1-3182B2782D93}" type="parTrans" cxnId="{FDFE806F-86FF-4360-92FB-442507EB445B}">
      <dgm:prSet/>
      <dgm:spPr/>
      <dgm:t>
        <a:bodyPr/>
        <a:lstStyle/>
        <a:p>
          <a:endParaRPr lang="ru-RU"/>
        </a:p>
      </dgm:t>
    </dgm:pt>
    <dgm:pt modelId="{4BF2FA6C-D492-4A1B-BCF3-C9F9B2E088BC}" type="sibTrans" cxnId="{FDFE806F-86FF-4360-92FB-442507EB445B}">
      <dgm:prSet/>
      <dgm:spPr/>
      <dgm:t>
        <a:bodyPr/>
        <a:lstStyle/>
        <a:p>
          <a:endParaRPr lang="ru-RU"/>
        </a:p>
      </dgm:t>
    </dgm:pt>
    <dgm:pt modelId="{CEBC15A6-802C-45E1-8200-117423710A6B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тренинг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личностного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роста</a:t>
          </a:r>
        </a:p>
      </dgm:t>
    </dgm:pt>
    <dgm:pt modelId="{F92DA2E1-2D8F-46B2-B77B-2858C961D9DC}" type="parTrans" cxnId="{3CA73F54-BAE6-4C7C-9BB8-01764A3E6827}">
      <dgm:prSet/>
      <dgm:spPr/>
      <dgm:t>
        <a:bodyPr/>
        <a:lstStyle/>
        <a:p>
          <a:endParaRPr lang="ru-RU"/>
        </a:p>
      </dgm:t>
    </dgm:pt>
    <dgm:pt modelId="{E751480E-A9F5-4BD0-A939-7650915582CD}" type="sibTrans" cxnId="{3CA73F54-BAE6-4C7C-9BB8-01764A3E6827}">
      <dgm:prSet/>
      <dgm:spPr/>
      <dgm:t>
        <a:bodyPr/>
        <a:lstStyle/>
        <a:p>
          <a:endParaRPr lang="ru-RU"/>
        </a:p>
      </dgm:t>
    </dgm:pt>
    <dgm:pt modelId="{A61C4B95-40B5-432B-A176-73E8411C034E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тренинг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профессиональных</a:t>
          </a:r>
          <a:r>
            <a:rPr lang="ru-RU" dirty="0"/>
            <a:t> </a:t>
          </a:r>
        </a:p>
        <a:p>
          <a:r>
            <a:rPr lang="ru-RU" dirty="0">
              <a:solidFill>
                <a:schemeClr val="bg1"/>
              </a:solidFill>
            </a:rPr>
            <a:t>и жизненных</a:t>
          </a:r>
          <a:r>
            <a:rPr lang="ru-RU" dirty="0"/>
            <a:t> </a:t>
          </a:r>
          <a:r>
            <a:rPr lang="ru-RU" dirty="0">
              <a:solidFill>
                <a:schemeClr val="bg1"/>
              </a:solidFill>
            </a:rPr>
            <a:t>умений</a:t>
          </a:r>
        </a:p>
      </dgm:t>
    </dgm:pt>
    <dgm:pt modelId="{61953E6D-2B13-46EB-B34B-7699A75BB5C6}" type="parTrans" cxnId="{4E6FDB9E-E0BD-4EAF-98CB-F1D9414FCD7A}">
      <dgm:prSet/>
      <dgm:spPr/>
      <dgm:t>
        <a:bodyPr/>
        <a:lstStyle/>
        <a:p>
          <a:endParaRPr lang="ru-RU"/>
        </a:p>
      </dgm:t>
    </dgm:pt>
    <dgm:pt modelId="{590D1F23-0F72-4021-8E80-4118CF5A8A98}" type="sibTrans" cxnId="{4E6FDB9E-E0BD-4EAF-98CB-F1D9414FCD7A}">
      <dgm:prSet/>
      <dgm:spPr/>
      <dgm:t>
        <a:bodyPr/>
        <a:lstStyle/>
        <a:p>
          <a:endParaRPr lang="ru-RU"/>
        </a:p>
      </dgm:t>
    </dgm:pt>
    <dgm:pt modelId="{A5A1AF5C-81EF-4CA9-8C50-E607116F0497}" type="pres">
      <dgm:prSet presAssocID="{7154F967-3C9B-4012-B7E4-49D511B268D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8B4AAFE-2FC0-4A8E-B725-DEE3C9E0138B}" type="pres">
      <dgm:prSet presAssocID="{77635EB4-FA5D-4D2C-B28E-67A2CA935AFB}" presName="hierRoot1" presStyleCnt="0">
        <dgm:presLayoutVars>
          <dgm:hierBranch val="init"/>
        </dgm:presLayoutVars>
      </dgm:prSet>
      <dgm:spPr/>
    </dgm:pt>
    <dgm:pt modelId="{91F7069D-C1D0-4373-B26C-5573217DCD53}" type="pres">
      <dgm:prSet presAssocID="{77635EB4-FA5D-4D2C-B28E-67A2CA935AFB}" presName="rootComposite1" presStyleCnt="0"/>
      <dgm:spPr/>
    </dgm:pt>
    <dgm:pt modelId="{50539F63-1633-4769-ACA3-82F0486E41D7}" type="pres">
      <dgm:prSet presAssocID="{77635EB4-FA5D-4D2C-B28E-67A2CA935AFB}" presName="rootText1" presStyleLbl="node0" presStyleIdx="0" presStyleCnt="1" custScaleX="266487" custScaleY="49260" custLinFactNeighborX="-86520" custLinFactNeighborY="-8778">
        <dgm:presLayoutVars>
          <dgm:chPref val="3"/>
        </dgm:presLayoutVars>
      </dgm:prSet>
      <dgm:spPr/>
    </dgm:pt>
    <dgm:pt modelId="{275A6CB6-7EE6-4B5B-90E3-E23FAF7AB055}" type="pres">
      <dgm:prSet presAssocID="{77635EB4-FA5D-4D2C-B28E-67A2CA935AFB}" presName="rootConnector1" presStyleLbl="node1" presStyleIdx="0" presStyleCnt="0"/>
      <dgm:spPr/>
    </dgm:pt>
    <dgm:pt modelId="{B67FE065-3C5E-45FA-B28A-4D4EF8E87078}" type="pres">
      <dgm:prSet presAssocID="{77635EB4-FA5D-4D2C-B28E-67A2CA935AFB}" presName="hierChild2" presStyleCnt="0"/>
      <dgm:spPr/>
    </dgm:pt>
    <dgm:pt modelId="{93640FD7-7325-4B41-A1F1-9D18E04790FA}" type="pres">
      <dgm:prSet presAssocID="{77635EB4-FA5D-4D2C-B28E-67A2CA935AFB}" presName="hierChild3" presStyleCnt="0"/>
      <dgm:spPr/>
    </dgm:pt>
    <dgm:pt modelId="{E0FF0B58-A2F4-43BC-844F-EFA15099F0E4}" type="pres">
      <dgm:prSet presAssocID="{2473B2C4-8FA0-4CDE-8C47-B9CA2A69A9E4}" presName="Name111" presStyleLbl="parChTrans1D2" presStyleIdx="0" presStyleCnt="2"/>
      <dgm:spPr/>
    </dgm:pt>
    <dgm:pt modelId="{085C5293-AD8B-424A-AE52-20F19F05A409}" type="pres">
      <dgm:prSet presAssocID="{ACD5C303-61E7-4ED5-85D3-071E3D56D371}" presName="hierRoot3" presStyleCnt="0">
        <dgm:presLayoutVars>
          <dgm:hierBranch val="init"/>
        </dgm:presLayoutVars>
      </dgm:prSet>
      <dgm:spPr/>
    </dgm:pt>
    <dgm:pt modelId="{5AC86EEE-2F73-4B29-9163-131F5343ED5A}" type="pres">
      <dgm:prSet presAssocID="{ACD5C303-61E7-4ED5-85D3-071E3D56D371}" presName="rootComposite3" presStyleCnt="0"/>
      <dgm:spPr/>
    </dgm:pt>
    <dgm:pt modelId="{8E97B9C7-4315-4577-A951-5DFACE506300}" type="pres">
      <dgm:prSet presAssocID="{ACD5C303-61E7-4ED5-85D3-071E3D56D371}" presName="rootText3" presStyleLbl="asst1" presStyleIdx="0" presStyleCnt="2" custScaleY="46063" custLinFactNeighborX="7136" custLinFactNeighborY="-44153">
        <dgm:presLayoutVars>
          <dgm:chPref val="3"/>
        </dgm:presLayoutVars>
      </dgm:prSet>
      <dgm:spPr/>
    </dgm:pt>
    <dgm:pt modelId="{14E676DD-9446-4796-B302-553FFA5AC265}" type="pres">
      <dgm:prSet presAssocID="{ACD5C303-61E7-4ED5-85D3-071E3D56D371}" presName="rootConnector3" presStyleLbl="asst1" presStyleIdx="0" presStyleCnt="2"/>
      <dgm:spPr/>
    </dgm:pt>
    <dgm:pt modelId="{EE0EDBEE-4094-4292-A4C0-280D47930AE8}" type="pres">
      <dgm:prSet presAssocID="{ACD5C303-61E7-4ED5-85D3-071E3D56D371}" presName="hierChild6" presStyleCnt="0"/>
      <dgm:spPr/>
    </dgm:pt>
    <dgm:pt modelId="{9DA119B3-81D8-44E4-85A1-0953AACBA6C9}" type="pres">
      <dgm:prSet presAssocID="{58F9379E-F1D2-47BD-8572-A1193A8A1A12}" presName="Name37" presStyleLbl="parChTrans1D3" presStyleIdx="0" presStyleCnt="3"/>
      <dgm:spPr/>
    </dgm:pt>
    <dgm:pt modelId="{ED51E83C-D52E-4F94-BB56-9CF33979F3AD}" type="pres">
      <dgm:prSet presAssocID="{557E08B7-64F3-4591-A7D2-1516FE94592A}" presName="hierRoot2" presStyleCnt="0">
        <dgm:presLayoutVars>
          <dgm:hierBranch val="init"/>
        </dgm:presLayoutVars>
      </dgm:prSet>
      <dgm:spPr/>
    </dgm:pt>
    <dgm:pt modelId="{E8749F2D-D3C9-4F43-BE7A-CEDF62310811}" type="pres">
      <dgm:prSet presAssocID="{557E08B7-64F3-4591-A7D2-1516FE94592A}" presName="rootComposite" presStyleCnt="0"/>
      <dgm:spPr/>
    </dgm:pt>
    <dgm:pt modelId="{00F7FEE9-4CAF-4CFD-815D-EAFEF5F58425}" type="pres">
      <dgm:prSet presAssocID="{557E08B7-64F3-4591-A7D2-1516FE94592A}" presName="rootText" presStyleLbl="node3" presStyleIdx="0" presStyleCnt="3" custScaleX="75829" custScaleY="49502" custLinFactX="100000" custLinFactNeighborX="157992" custLinFactNeighborY="-61434">
        <dgm:presLayoutVars>
          <dgm:chPref val="3"/>
        </dgm:presLayoutVars>
      </dgm:prSet>
      <dgm:spPr/>
    </dgm:pt>
    <dgm:pt modelId="{8DB731F0-4510-43C7-B77B-68AD0DC28382}" type="pres">
      <dgm:prSet presAssocID="{557E08B7-64F3-4591-A7D2-1516FE94592A}" presName="rootConnector" presStyleLbl="node3" presStyleIdx="0" presStyleCnt="3"/>
      <dgm:spPr/>
    </dgm:pt>
    <dgm:pt modelId="{6B1187B7-CA93-4617-8A23-39B5FA3C4170}" type="pres">
      <dgm:prSet presAssocID="{557E08B7-64F3-4591-A7D2-1516FE94592A}" presName="hierChild4" presStyleCnt="0"/>
      <dgm:spPr/>
    </dgm:pt>
    <dgm:pt modelId="{39481F98-88E8-4550-8338-1FD3EFAA138A}" type="pres">
      <dgm:prSet presAssocID="{8DB5F59A-C8F0-4436-ADFC-0FD524CB2A8F}" presName="Name37" presStyleLbl="parChTrans1D4" presStyleIdx="0" presStyleCnt="11"/>
      <dgm:spPr/>
    </dgm:pt>
    <dgm:pt modelId="{BB165E9C-E2C4-496F-B7EC-597DC30E4B0D}" type="pres">
      <dgm:prSet presAssocID="{DD8B29AD-9AE4-42D6-A37E-626C1BBBA5C5}" presName="hierRoot2" presStyleCnt="0">
        <dgm:presLayoutVars>
          <dgm:hierBranch val="init"/>
        </dgm:presLayoutVars>
      </dgm:prSet>
      <dgm:spPr/>
    </dgm:pt>
    <dgm:pt modelId="{3ABE7353-ACCF-4DA6-87E8-0C917B0A51CF}" type="pres">
      <dgm:prSet presAssocID="{DD8B29AD-9AE4-42D6-A37E-626C1BBBA5C5}" presName="rootComposite" presStyleCnt="0"/>
      <dgm:spPr/>
    </dgm:pt>
    <dgm:pt modelId="{F48B22A8-400A-40BB-BAF7-079E67AB2824}" type="pres">
      <dgm:prSet presAssocID="{DD8B29AD-9AE4-42D6-A37E-626C1BBBA5C5}" presName="rootText" presStyleLbl="node4" presStyleIdx="0" presStyleCnt="11" custScaleY="73551" custLinFactX="100000" custLinFactNeighborX="159300" custLinFactNeighborY="-78157">
        <dgm:presLayoutVars>
          <dgm:chPref val="3"/>
        </dgm:presLayoutVars>
      </dgm:prSet>
      <dgm:spPr/>
    </dgm:pt>
    <dgm:pt modelId="{4EE7CDCD-4A88-4ADD-B0F6-2AF5A6CF835A}" type="pres">
      <dgm:prSet presAssocID="{DD8B29AD-9AE4-42D6-A37E-626C1BBBA5C5}" presName="rootConnector" presStyleLbl="node4" presStyleIdx="0" presStyleCnt="11"/>
      <dgm:spPr/>
    </dgm:pt>
    <dgm:pt modelId="{400EE4E7-5DE1-4568-8752-1A90E5465EC3}" type="pres">
      <dgm:prSet presAssocID="{DD8B29AD-9AE4-42D6-A37E-626C1BBBA5C5}" presName="hierChild4" presStyleCnt="0"/>
      <dgm:spPr/>
    </dgm:pt>
    <dgm:pt modelId="{BEAAFBAF-7DA6-4AB5-8767-B12B66536D6F}" type="pres">
      <dgm:prSet presAssocID="{DD8B29AD-9AE4-42D6-A37E-626C1BBBA5C5}" presName="hierChild5" presStyleCnt="0"/>
      <dgm:spPr/>
    </dgm:pt>
    <dgm:pt modelId="{13BDF4E2-BEEE-4174-96E3-4D5FADDA5120}" type="pres">
      <dgm:prSet presAssocID="{59A180EF-C085-4F93-AA9E-0BAAC85F8681}" presName="Name37" presStyleLbl="parChTrans1D4" presStyleIdx="1" presStyleCnt="11"/>
      <dgm:spPr/>
    </dgm:pt>
    <dgm:pt modelId="{89A519F6-971F-4B6C-AA2E-4F38551B0085}" type="pres">
      <dgm:prSet presAssocID="{DCF58BCC-2034-440A-9423-48947195AD1F}" presName="hierRoot2" presStyleCnt="0">
        <dgm:presLayoutVars>
          <dgm:hierBranch val="init"/>
        </dgm:presLayoutVars>
      </dgm:prSet>
      <dgm:spPr/>
    </dgm:pt>
    <dgm:pt modelId="{86EA59DC-0B2D-441D-B102-9D82FBC43D27}" type="pres">
      <dgm:prSet presAssocID="{DCF58BCC-2034-440A-9423-48947195AD1F}" presName="rootComposite" presStyleCnt="0"/>
      <dgm:spPr/>
    </dgm:pt>
    <dgm:pt modelId="{B17E7629-704D-4628-80B5-3C9B034E2EAA}" type="pres">
      <dgm:prSet presAssocID="{DCF58BCC-2034-440A-9423-48947195AD1F}" presName="rootText" presStyleLbl="node4" presStyleIdx="1" presStyleCnt="11" custLinFactX="100000" custLinFactY="-2739" custLinFactNeighborX="159300" custLinFactNeighborY="-100000">
        <dgm:presLayoutVars>
          <dgm:chPref val="3"/>
        </dgm:presLayoutVars>
      </dgm:prSet>
      <dgm:spPr/>
    </dgm:pt>
    <dgm:pt modelId="{701F34B2-73E1-438F-A5EF-BDE8247D5918}" type="pres">
      <dgm:prSet presAssocID="{DCF58BCC-2034-440A-9423-48947195AD1F}" presName="rootConnector" presStyleLbl="node4" presStyleIdx="1" presStyleCnt="11"/>
      <dgm:spPr/>
    </dgm:pt>
    <dgm:pt modelId="{B01A4506-313D-4570-B503-DBBC081D5345}" type="pres">
      <dgm:prSet presAssocID="{DCF58BCC-2034-440A-9423-48947195AD1F}" presName="hierChild4" presStyleCnt="0"/>
      <dgm:spPr/>
    </dgm:pt>
    <dgm:pt modelId="{05377969-5F57-4FBF-9F67-535596461F44}" type="pres">
      <dgm:prSet presAssocID="{DCF58BCC-2034-440A-9423-48947195AD1F}" presName="hierChild5" presStyleCnt="0"/>
      <dgm:spPr/>
    </dgm:pt>
    <dgm:pt modelId="{A9C420A3-18C3-4614-868A-8229935DD211}" type="pres">
      <dgm:prSet presAssocID="{2CC86655-CCBA-426E-96C2-E48A9B41881A}" presName="Name37" presStyleLbl="parChTrans1D4" presStyleIdx="2" presStyleCnt="11"/>
      <dgm:spPr/>
    </dgm:pt>
    <dgm:pt modelId="{BCD2BA5A-BA73-417B-8893-D283B0A79A2A}" type="pres">
      <dgm:prSet presAssocID="{130F0207-923B-48E0-B774-4C58580AA2CD}" presName="hierRoot2" presStyleCnt="0">
        <dgm:presLayoutVars>
          <dgm:hierBranch val="init"/>
        </dgm:presLayoutVars>
      </dgm:prSet>
      <dgm:spPr/>
    </dgm:pt>
    <dgm:pt modelId="{3B911EEA-8CA2-4E91-BE5A-88F70FC93D08}" type="pres">
      <dgm:prSet presAssocID="{130F0207-923B-48E0-B774-4C58580AA2CD}" presName="rootComposite" presStyleCnt="0"/>
      <dgm:spPr/>
    </dgm:pt>
    <dgm:pt modelId="{68BB7D14-2531-4729-BDB1-11E8A6FA2080}" type="pres">
      <dgm:prSet presAssocID="{130F0207-923B-48E0-B774-4C58580AA2CD}" presName="rootText" presStyleLbl="node4" presStyleIdx="2" presStyleCnt="11" custLinFactX="100000" custLinFactY="-30387" custLinFactNeighborX="159300" custLinFactNeighborY="-100000">
        <dgm:presLayoutVars>
          <dgm:chPref val="3"/>
        </dgm:presLayoutVars>
      </dgm:prSet>
      <dgm:spPr/>
    </dgm:pt>
    <dgm:pt modelId="{59BA2FCD-14ED-462E-98F4-B0B7EEB88A00}" type="pres">
      <dgm:prSet presAssocID="{130F0207-923B-48E0-B774-4C58580AA2CD}" presName="rootConnector" presStyleLbl="node4" presStyleIdx="2" presStyleCnt="11"/>
      <dgm:spPr/>
    </dgm:pt>
    <dgm:pt modelId="{EA34AA8C-2CA1-41C5-B710-2616D3CB79BC}" type="pres">
      <dgm:prSet presAssocID="{130F0207-923B-48E0-B774-4C58580AA2CD}" presName="hierChild4" presStyleCnt="0"/>
      <dgm:spPr/>
    </dgm:pt>
    <dgm:pt modelId="{DF27A3A1-DB52-44BF-83F6-9F70DC4FD4E4}" type="pres">
      <dgm:prSet presAssocID="{130F0207-923B-48E0-B774-4C58580AA2CD}" presName="hierChild5" presStyleCnt="0"/>
      <dgm:spPr/>
    </dgm:pt>
    <dgm:pt modelId="{1C6C9FF8-DDFE-4F62-8779-8B4E64A96889}" type="pres">
      <dgm:prSet presAssocID="{557E08B7-64F3-4591-A7D2-1516FE94592A}" presName="hierChild5" presStyleCnt="0"/>
      <dgm:spPr/>
    </dgm:pt>
    <dgm:pt modelId="{DBA8410C-2BBC-42EB-894F-5F3D18DC8CFE}" type="pres">
      <dgm:prSet presAssocID="{2034B2A9-7F8C-4442-A372-1B72CF5BAA65}" presName="Name37" presStyleLbl="parChTrans1D3" presStyleIdx="1" presStyleCnt="3"/>
      <dgm:spPr/>
    </dgm:pt>
    <dgm:pt modelId="{B7A17742-B1E3-491A-AD58-FFF30FBC0471}" type="pres">
      <dgm:prSet presAssocID="{7401FF65-50DB-4F42-A6C5-AAF8ECDC38D5}" presName="hierRoot2" presStyleCnt="0">
        <dgm:presLayoutVars>
          <dgm:hierBranch val="init"/>
        </dgm:presLayoutVars>
      </dgm:prSet>
      <dgm:spPr/>
    </dgm:pt>
    <dgm:pt modelId="{8306B503-F58D-439A-949F-87C782669753}" type="pres">
      <dgm:prSet presAssocID="{7401FF65-50DB-4F42-A6C5-AAF8ECDC38D5}" presName="rootComposite" presStyleCnt="0"/>
      <dgm:spPr/>
    </dgm:pt>
    <dgm:pt modelId="{B413DFBC-941F-4699-B392-B4DB9BF440E9}" type="pres">
      <dgm:prSet presAssocID="{7401FF65-50DB-4F42-A6C5-AAF8ECDC38D5}" presName="rootText" presStyleLbl="node3" presStyleIdx="1" presStyleCnt="3" custScaleX="100118" custScaleY="47873" custLinFactNeighborX="-29110" custLinFactNeighborY="-63217">
        <dgm:presLayoutVars>
          <dgm:chPref val="3"/>
        </dgm:presLayoutVars>
      </dgm:prSet>
      <dgm:spPr/>
    </dgm:pt>
    <dgm:pt modelId="{66DD3CE0-6C67-4F73-A833-65D70804B242}" type="pres">
      <dgm:prSet presAssocID="{7401FF65-50DB-4F42-A6C5-AAF8ECDC38D5}" presName="rootConnector" presStyleLbl="node3" presStyleIdx="1" presStyleCnt="3"/>
      <dgm:spPr/>
    </dgm:pt>
    <dgm:pt modelId="{137075F4-F45D-4ABD-B642-A08F2F9C89A3}" type="pres">
      <dgm:prSet presAssocID="{7401FF65-50DB-4F42-A6C5-AAF8ECDC38D5}" presName="hierChild4" presStyleCnt="0"/>
      <dgm:spPr/>
    </dgm:pt>
    <dgm:pt modelId="{908BFBA7-8B60-41A8-B946-6C7AAD3F7DB1}" type="pres">
      <dgm:prSet presAssocID="{2F7B7337-3E61-4702-96FF-E9E0AD90925E}" presName="Name37" presStyleLbl="parChTrans1D4" presStyleIdx="3" presStyleCnt="11"/>
      <dgm:spPr/>
    </dgm:pt>
    <dgm:pt modelId="{416A190A-56E6-4420-B263-89F96A7C43F8}" type="pres">
      <dgm:prSet presAssocID="{8B9C5F40-FAB5-4E19-B20C-DC8235161A4B}" presName="hierRoot2" presStyleCnt="0">
        <dgm:presLayoutVars>
          <dgm:hierBranch val="init"/>
        </dgm:presLayoutVars>
      </dgm:prSet>
      <dgm:spPr/>
    </dgm:pt>
    <dgm:pt modelId="{3996FACB-7070-430F-9891-30DF064BCC42}" type="pres">
      <dgm:prSet presAssocID="{8B9C5F40-FAB5-4E19-B20C-DC8235161A4B}" presName="rootComposite" presStyleCnt="0"/>
      <dgm:spPr/>
    </dgm:pt>
    <dgm:pt modelId="{98987F26-E343-4721-A057-2AE06CAAE613}" type="pres">
      <dgm:prSet presAssocID="{8B9C5F40-FAB5-4E19-B20C-DC8235161A4B}" presName="rootText" presStyleLbl="node4" presStyleIdx="3" presStyleCnt="11" custScaleY="30519" custLinFactNeighborX="-36485" custLinFactNeighborY="-85144">
        <dgm:presLayoutVars>
          <dgm:chPref val="3"/>
        </dgm:presLayoutVars>
      </dgm:prSet>
      <dgm:spPr/>
    </dgm:pt>
    <dgm:pt modelId="{E895D4A9-198C-44AD-AC81-3839574CE20B}" type="pres">
      <dgm:prSet presAssocID="{8B9C5F40-FAB5-4E19-B20C-DC8235161A4B}" presName="rootConnector" presStyleLbl="node4" presStyleIdx="3" presStyleCnt="11"/>
      <dgm:spPr/>
    </dgm:pt>
    <dgm:pt modelId="{335720F6-C5F7-4A5E-9B0B-A9D4CEBEA1EF}" type="pres">
      <dgm:prSet presAssocID="{8B9C5F40-FAB5-4E19-B20C-DC8235161A4B}" presName="hierChild4" presStyleCnt="0"/>
      <dgm:spPr/>
    </dgm:pt>
    <dgm:pt modelId="{FE8707AF-7BB3-4799-BB49-0EF02A311B2E}" type="pres">
      <dgm:prSet presAssocID="{8B9C5F40-FAB5-4E19-B20C-DC8235161A4B}" presName="hierChild5" presStyleCnt="0"/>
      <dgm:spPr/>
    </dgm:pt>
    <dgm:pt modelId="{BE04F959-8764-44E2-98BC-49CFD8D2FDF7}" type="pres">
      <dgm:prSet presAssocID="{F36FAD67-8AD9-4162-BF79-0846858DB694}" presName="Name37" presStyleLbl="parChTrans1D4" presStyleIdx="4" presStyleCnt="11"/>
      <dgm:spPr/>
    </dgm:pt>
    <dgm:pt modelId="{9600A851-120F-4D49-96B5-C371C87F7480}" type="pres">
      <dgm:prSet presAssocID="{052D4329-5FB5-48D2-A023-D6B5FB9067B2}" presName="hierRoot2" presStyleCnt="0">
        <dgm:presLayoutVars>
          <dgm:hierBranch val="init"/>
        </dgm:presLayoutVars>
      </dgm:prSet>
      <dgm:spPr/>
    </dgm:pt>
    <dgm:pt modelId="{28CF51AF-0A01-498C-B77F-5E25073D21B2}" type="pres">
      <dgm:prSet presAssocID="{052D4329-5FB5-48D2-A023-D6B5FB9067B2}" presName="rootComposite" presStyleCnt="0"/>
      <dgm:spPr/>
    </dgm:pt>
    <dgm:pt modelId="{9D96AC21-9E75-488D-B5ED-79C33A4FECEB}" type="pres">
      <dgm:prSet presAssocID="{052D4329-5FB5-48D2-A023-D6B5FB9067B2}" presName="rootText" presStyleLbl="node4" presStyleIdx="4" presStyleCnt="11" custScaleY="28684" custLinFactY="-7814" custLinFactNeighborX="-36730" custLinFactNeighborY="-100000">
        <dgm:presLayoutVars>
          <dgm:chPref val="3"/>
        </dgm:presLayoutVars>
      </dgm:prSet>
      <dgm:spPr/>
    </dgm:pt>
    <dgm:pt modelId="{945D129F-10C1-42E4-BDDB-10EB76E9E77E}" type="pres">
      <dgm:prSet presAssocID="{052D4329-5FB5-48D2-A023-D6B5FB9067B2}" presName="rootConnector" presStyleLbl="node4" presStyleIdx="4" presStyleCnt="11"/>
      <dgm:spPr/>
    </dgm:pt>
    <dgm:pt modelId="{F3E96DAB-CEC2-4A41-9167-1CE28A65DB8B}" type="pres">
      <dgm:prSet presAssocID="{052D4329-5FB5-48D2-A023-D6B5FB9067B2}" presName="hierChild4" presStyleCnt="0"/>
      <dgm:spPr/>
    </dgm:pt>
    <dgm:pt modelId="{BD69DE83-D45E-409C-913B-79549CEC23DD}" type="pres">
      <dgm:prSet presAssocID="{052D4329-5FB5-48D2-A023-D6B5FB9067B2}" presName="hierChild5" presStyleCnt="0"/>
      <dgm:spPr/>
    </dgm:pt>
    <dgm:pt modelId="{057CBC72-D5D8-4900-AFA3-86982B65B4A2}" type="pres">
      <dgm:prSet presAssocID="{118C7121-53F7-402A-9C54-9E48582A64D4}" presName="Name37" presStyleLbl="parChTrans1D4" presStyleIdx="5" presStyleCnt="11"/>
      <dgm:spPr/>
    </dgm:pt>
    <dgm:pt modelId="{A942DA38-58F9-49CF-B140-F262A552DE94}" type="pres">
      <dgm:prSet presAssocID="{C3442502-00ED-462A-8A40-9C7988DEF823}" presName="hierRoot2" presStyleCnt="0">
        <dgm:presLayoutVars>
          <dgm:hierBranch val="init"/>
        </dgm:presLayoutVars>
      </dgm:prSet>
      <dgm:spPr/>
    </dgm:pt>
    <dgm:pt modelId="{346D8B95-A144-43E6-B5BE-5C8771CDC352}" type="pres">
      <dgm:prSet presAssocID="{C3442502-00ED-462A-8A40-9C7988DEF823}" presName="rootComposite" presStyleCnt="0"/>
      <dgm:spPr/>
    </dgm:pt>
    <dgm:pt modelId="{BF2A12ED-BAEE-4897-BE18-180FD14D6FD4}" type="pres">
      <dgm:prSet presAssocID="{C3442502-00ED-462A-8A40-9C7988DEF823}" presName="rootText" presStyleLbl="node4" presStyleIdx="5" presStyleCnt="11" custScaleY="59122" custLinFactY="-30346" custLinFactNeighborX="-36068" custLinFactNeighborY="-100000">
        <dgm:presLayoutVars>
          <dgm:chPref val="3"/>
        </dgm:presLayoutVars>
      </dgm:prSet>
      <dgm:spPr/>
    </dgm:pt>
    <dgm:pt modelId="{33C3C6E5-D988-49DB-A23B-17E7357EEAEE}" type="pres">
      <dgm:prSet presAssocID="{C3442502-00ED-462A-8A40-9C7988DEF823}" presName="rootConnector" presStyleLbl="node4" presStyleIdx="5" presStyleCnt="11"/>
      <dgm:spPr/>
    </dgm:pt>
    <dgm:pt modelId="{6626069A-0CFA-4EF0-A956-19B76556EEEE}" type="pres">
      <dgm:prSet presAssocID="{C3442502-00ED-462A-8A40-9C7988DEF823}" presName="hierChild4" presStyleCnt="0"/>
      <dgm:spPr/>
    </dgm:pt>
    <dgm:pt modelId="{717E4D3D-3818-4965-A7A3-EDA08520B079}" type="pres">
      <dgm:prSet presAssocID="{C3442502-00ED-462A-8A40-9C7988DEF823}" presName="hierChild5" presStyleCnt="0"/>
      <dgm:spPr/>
    </dgm:pt>
    <dgm:pt modelId="{8DCBCAF9-099D-4A62-890C-9E1C21C0A189}" type="pres">
      <dgm:prSet presAssocID="{E69CFA9F-55FA-459C-9E6D-719FE4050384}" presName="Name37" presStyleLbl="parChTrans1D4" presStyleIdx="6" presStyleCnt="11"/>
      <dgm:spPr/>
    </dgm:pt>
    <dgm:pt modelId="{2C1B63E2-2F00-4045-A166-7A0A9EB17098}" type="pres">
      <dgm:prSet presAssocID="{B3A949A7-3FE4-4098-87EC-5E0E3F978EAD}" presName="hierRoot2" presStyleCnt="0">
        <dgm:presLayoutVars>
          <dgm:hierBranch val="init"/>
        </dgm:presLayoutVars>
      </dgm:prSet>
      <dgm:spPr/>
    </dgm:pt>
    <dgm:pt modelId="{FB311558-51B6-42D4-BDF3-DC92979C82BF}" type="pres">
      <dgm:prSet presAssocID="{B3A949A7-3FE4-4098-87EC-5E0E3F978EAD}" presName="rootComposite" presStyleCnt="0"/>
      <dgm:spPr/>
    </dgm:pt>
    <dgm:pt modelId="{D145C61D-A50F-49A1-9DC8-9105A129334D}" type="pres">
      <dgm:prSet presAssocID="{B3A949A7-3FE4-4098-87EC-5E0E3F978EAD}" presName="rootText" presStyleLbl="node4" presStyleIdx="6" presStyleCnt="11" custScaleY="56050" custLinFactY="-45727" custLinFactNeighborX="-35263" custLinFactNeighborY="-100000">
        <dgm:presLayoutVars>
          <dgm:chPref val="3"/>
        </dgm:presLayoutVars>
      </dgm:prSet>
      <dgm:spPr/>
    </dgm:pt>
    <dgm:pt modelId="{ECAD476B-BB2C-4110-BB5B-1EDE819C3D65}" type="pres">
      <dgm:prSet presAssocID="{B3A949A7-3FE4-4098-87EC-5E0E3F978EAD}" presName="rootConnector" presStyleLbl="node4" presStyleIdx="6" presStyleCnt="11"/>
      <dgm:spPr/>
    </dgm:pt>
    <dgm:pt modelId="{0EE795FC-7A5D-409A-8116-34DF2DA36A7C}" type="pres">
      <dgm:prSet presAssocID="{B3A949A7-3FE4-4098-87EC-5E0E3F978EAD}" presName="hierChild4" presStyleCnt="0"/>
      <dgm:spPr/>
    </dgm:pt>
    <dgm:pt modelId="{6CCD9260-2768-49E3-B18E-946956470513}" type="pres">
      <dgm:prSet presAssocID="{B3A949A7-3FE4-4098-87EC-5E0E3F978EAD}" presName="hierChild5" presStyleCnt="0"/>
      <dgm:spPr/>
    </dgm:pt>
    <dgm:pt modelId="{CCB9DEA2-AF5E-4596-AD5C-F2E353A85B06}" type="pres">
      <dgm:prSet presAssocID="{28C53C84-D6CA-451A-9185-67F580F97169}" presName="Name37" presStyleLbl="parChTrans1D4" presStyleIdx="7" presStyleCnt="11"/>
      <dgm:spPr/>
    </dgm:pt>
    <dgm:pt modelId="{87D1F6A4-8ADE-4F02-9549-27089FDC7B9B}" type="pres">
      <dgm:prSet presAssocID="{2BC36C12-FBE4-4F94-BE7D-658EA379612C}" presName="hierRoot2" presStyleCnt="0">
        <dgm:presLayoutVars>
          <dgm:hierBranch val="init"/>
        </dgm:presLayoutVars>
      </dgm:prSet>
      <dgm:spPr/>
    </dgm:pt>
    <dgm:pt modelId="{5AF6CB84-7C4C-4F48-9261-430F92DCEB2C}" type="pres">
      <dgm:prSet presAssocID="{2BC36C12-FBE4-4F94-BE7D-658EA379612C}" presName="rootComposite" presStyleCnt="0"/>
      <dgm:spPr/>
    </dgm:pt>
    <dgm:pt modelId="{993611E3-ED26-424D-A0E6-4DB4C855FC5E}" type="pres">
      <dgm:prSet presAssocID="{2BC36C12-FBE4-4F94-BE7D-658EA379612C}" presName="rootText" presStyleLbl="node4" presStyleIdx="7" presStyleCnt="11" custScaleY="52270" custLinFactY="-57360" custLinFactNeighborX="-33909" custLinFactNeighborY="-100000">
        <dgm:presLayoutVars>
          <dgm:chPref val="3"/>
        </dgm:presLayoutVars>
      </dgm:prSet>
      <dgm:spPr/>
    </dgm:pt>
    <dgm:pt modelId="{2360E638-9822-4A95-860F-314C3B645547}" type="pres">
      <dgm:prSet presAssocID="{2BC36C12-FBE4-4F94-BE7D-658EA379612C}" presName="rootConnector" presStyleLbl="node4" presStyleIdx="7" presStyleCnt="11"/>
      <dgm:spPr/>
    </dgm:pt>
    <dgm:pt modelId="{B3C1D033-7343-4880-9B72-D316704E8C76}" type="pres">
      <dgm:prSet presAssocID="{2BC36C12-FBE4-4F94-BE7D-658EA379612C}" presName="hierChild4" presStyleCnt="0"/>
      <dgm:spPr/>
    </dgm:pt>
    <dgm:pt modelId="{E001BA08-9E26-4908-AC1A-12232FCAC882}" type="pres">
      <dgm:prSet presAssocID="{2BC36C12-FBE4-4F94-BE7D-658EA379612C}" presName="hierChild5" presStyleCnt="0"/>
      <dgm:spPr/>
    </dgm:pt>
    <dgm:pt modelId="{65263899-1C27-4457-8C5B-0A50F4EFFB06}" type="pres">
      <dgm:prSet presAssocID="{7401FF65-50DB-4F42-A6C5-AAF8ECDC38D5}" presName="hierChild5" presStyleCnt="0"/>
      <dgm:spPr/>
    </dgm:pt>
    <dgm:pt modelId="{B66F486D-A1D8-41A4-B205-6F9F69D3F7D3}" type="pres">
      <dgm:prSet presAssocID="{C87844CC-8403-4DAC-97FE-4FAB28F40A15}" presName="Name37" presStyleLbl="parChTrans1D3" presStyleIdx="2" presStyleCnt="3"/>
      <dgm:spPr/>
    </dgm:pt>
    <dgm:pt modelId="{DD08FC3C-64C0-458D-98AD-14CE17CD6174}" type="pres">
      <dgm:prSet presAssocID="{FF30A374-35D7-4E30-9E59-E3FD1A2D184C}" presName="hierRoot2" presStyleCnt="0">
        <dgm:presLayoutVars>
          <dgm:hierBranch val="init"/>
        </dgm:presLayoutVars>
      </dgm:prSet>
      <dgm:spPr/>
    </dgm:pt>
    <dgm:pt modelId="{A6FD923A-85B4-45F3-B83F-D87F1FFABF7B}" type="pres">
      <dgm:prSet presAssocID="{FF30A374-35D7-4E30-9E59-E3FD1A2D184C}" presName="rootComposite" presStyleCnt="0"/>
      <dgm:spPr/>
    </dgm:pt>
    <dgm:pt modelId="{37044A46-71CA-41F6-9A9F-4C6718FC21B9}" type="pres">
      <dgm:prSet presAssocID="{FF30A374-35D7-4E30-9E59-E3FD1A2D184C}" presName="rootText" presStyleLbl="node3" presStyleIdx="2" presStyleCnt="3" custScaleX="143428" custLinFactX="36236" custLinFactNeighborX="100000" custLinFactNeighborY="-82738">
        <dgm:presLayoutVars>
          <dgm:chPref val="3"/>
        </dgm:presLayoutVars>
      </dgm:prSet>
      <dgm:spPr/>
    </dgm:pt>
    <dgm:pt modelId="{0A6469E6-2BDB-4D24-A092-D01BF04BAE83}" type="pres">
      <dgm:prSet presAssocID="{FF30A374-35D7-4E30-9E59-E3FD1A2D184C}" presName="rootConnector" presStyleLbl="node3" presStyleIdx="2" presStyleCnt="3"/>
      <dgm:spPr/>
    </dgm:pt>
    <dgm:pt modelId="{FCC6E1BB-CFD9-4EF9-87BD-4A1BB1864747}" type="pres">
      <dgm:prSet presAssocID="{FF30A374-35D7-4E30-9E59-E3FD1A2D184C}" presName="hierChild4" presStyleCnt="0"/>
      <dgm:spPr/>
    </dgm:pt>
    <dgm:pt modelId="{6994979C-AA40-42B3-80A4-BBD52C7C8635}" type="pres">
      <dgm:prSet presAssocID="{E4D324B3-5B2E-4DFC-A6E1-3182B2782D93}" presName="Name37" presStyleLbl="parChTrans1D4" presStyleIdx="8" presStyleCnt="11"/>
      <dgm:spPr/>
    </dgm:pt>
    <dgm:pt modelId="{5AEBB979-72E1-467F-AA2B-7103BD7FAB92}" type="pres">
      <dgm:prSet presAssocID="{4CA27FEA-15A6-465B-957D-CBB697E5D051}" presName="hierRoot2" presStyleCnt="0">
        <dgm:presLayoutVars>
          <dgm:hierBranch val="init"/>
        </dgm:presLayoutVars>
      </dgm:prSet>
      <dgm:spPr/>
    </dgm:pt>
    <dgm:pt modelId="{72075718-980D-47D9-87A0-3FA84F09278F}" type="pres">
      <dgm:prSet presAssocID="{4CA27FEA-15A6-465B-957D-CBB697E5D051}" presName="rootComposite" presStyleCnt="0"/>
      <dgm:spPr/>
    </dgm:pt>
    <dgm:pt modelId="{9DC7932C-5DFD-41DA-8F7D-CD4EA4AB2DB4}" type="pres">
      <dgm:prSet presAssocID="{4CA27FEA-15A6-465B-957D-CBB697E5D051}" presName="rootText" presStyleLbl="node4" presStyleIdx="8" presStyleCnt="11" custLinFactX="25083" custLinFactY="-809" custLinFactNeighborX="100000" custLinFactNeighborY="-100000">
        <dgm:presLayoutVars>
          <dgm:chPref val="3"/>
        </dgm:presLayoutVars>
      </dgm:prSet>
      <dgm:spPr/>
    </dgm:pt>
    <dgm:pt modelId="{F5305D07-DEFE-4AFC-BB83-BDFDBCD874AE}" type="pres">
      <dgm:prSet presAssocID="{4CA27FEA-15A6-465B-957D-CBB697E5D051}" presName="rootConnector" presStyleLbl="node4" presStyleIdx="8" presStyleCnt="11"/>
      <dgm:spPr/>
    </dgm:pt>
    <dgm:pt modelId="{B9A250F9-6155-4567-B983-D4B52D0280AC}" type="pres">
      <dgm:prSet presAssocID="{4CA27FEA-15A6-465B-957D-CBB697E5D051}" presName="hierChild4" presStyleCnt="0"/>
      <dgm:spPr/>
    </dgm:pt>
    <dgm:pt modelId="{0462285F-3DB2-463D-8077-05DDDEB4F82E}" type="pres">
      <dgm:prSet presAssocID="{4CA27FEA-15A6-465B-957D-CBB697E5D051}" presName="hierChild5" presStyleCnt="0"/>
      <dgm:spPr/>
    </dgm:pt>
    <dgm:pt modelId="{1178454D-F585-4B81-864C-EED2D2263765}" type="pres">
      <dgm:prSet presAssocID="{F92DA2E1-2D8F-46B2-B77B-2858C961D9DC}" presName="Name37" presStyleLbl="parChTrans1D4" presStyleIdx="9" presStyleCnt="11"/>
      <dgm:spPr/>
    </dgm:pt>
    <dgm:pt modelId="{EAB48B86-911C-4A13-B06E-4FCFDD25D67A}" type="pres">
      <dgm:prSet presAssocID="{CEBC15A6-802C-45E1-8200-117423710A6B}" presName="hierRoot2" presStyleCnt="0">
        <dgm:presLayoutVars>
          <dgm:hierBranch val="init"/>
        </dgm:presLayoutVars>
      </dgm:prSet>
      <dgm:spPr/>
    </dgm:pt>
    <dgm:pt modelId="{1342F12A-0B03-467C-809F-FDAE27008D14}" type="pres">
      <dgm:prSet presAssocID="{CEBC15A6-802C-45E1-8200-117423710A6B}" presName="rootComposite" presStyleCnt="0"/>
      <dgm:spPr/>
    </dgm:pt>
    <dgm:pt modelId="{45FA1D50-960B-402C-8899-DE8AD432EC07}" type="pres">
      <dgm:prSet presAssocID="{CEBC15A6-802C-45E1-8200-117423710A6B}" presName="rootText" presStyleLbl="node4" presStyleIdx="9" presStyleCnt="11" custLinFactX="25082" custLinFactY="-23969" custLinFactNeighborX="100000" custLinFactNeighborY="-100000">
        <dgm:presLayoutVars>
          <dgm:chPref val="3"/>
        </dgm:presLayoutVars>
      </dgm:prSet>
      <dgm:spPr/>
    </dgm:pt>
    <dgm:pt modelId="{961B623D-A28D-4500-A46C-7A3E6BEB9ADA}" type="pres">
      <dgm:prSet presAssocID="{CEBC15A6-802C-45E1-8200-117423710A6B}" presName="rootConnector" presStyleLbl="node4" presStyleIdx="9" presStyleCnt="11"/>
      <dgm:spPr/>
    </dgm:pt>
    <dgm:pt modelId="{DF899DA3-047D-482D-B5DC-4076819D8B86}" type="pres">
      <dgm:prSet presAssocID="{CEBC15A6-802C-45E1-8200-117423710A6B}" presName="hierChild4" presStyleCnt="0"/>
      <dgm:spPr/>
    </dgm:pt>
    <dgm:pt modelId="{DB02628D-45E7-4ECC-B554-43F58A677338}" type="pres">
      <dgm:prSet presAssocID="{CEBC15A6-802C-45E1-8200-117423710A6B}" presName="hierChild5" presStyleCnt="0"/>
      <dgm:spPr/>
    </dgm:pt>
    <dgm:pt modelId="{C9B336AC-A065-4805-B98C-1C5F71D9970F}" type="pres">
      <dgm:prSet presAssocID="{61953E6D-2B13-46EB-B34B-7699A75BB5C6}" presName="Name37" presStyleLbl="parChTrans1D4" presStyleIdx="10" presStyleCnt="11"/>
      <dgm:spPr/>
    </dgm:pt>
    <dgm:pt modelId="{F00CE1C8-2AFB-4C65-8C86-09E56FC39D20}" type="pres">
      <dgm:prSet presAssocID="{A61C4B95-40B5-432B-A176-73E8411C034E}" presName="hierRoot2" presStyleCnt="0">
        <dgm:presLayoutVars>
          <dgm:hierBranch val="init"/>
        </dgm:presLayoutVars>
      </dgm:prSet>
      <dgm:spPr/>
    </dgm:pt>
    <dgm:pt modelId="{1C953847-2D47-4122-AF3E-BBE7BB8644DC}" type="pres">
      <dgm:prSet presAssocID="{A61C4B95-40B5-432B-A176-73E8411C034E}" presName="rootComposite" presStyleCnt="0"/>
      <dgm:spPr/>
    </dgm:pt>
    <dgm:pt modelId="{3BC6A8C3-AC03-4B2E-9738-D5295072E3B9}" type="pres">
      <dgm:prSet presAssocID="{A61C4B95-40B5-432B-A176-73E8411C034E}" presName="rootText" presStyleLbl="node4" presStyleIdx="10" presStyleCnt="11" custLinFactX="27230" custLinFactY="-50318" custLinFactNeighborX="100000" custLinFactNeighborY="-100000">
        <dgm:presLayoutVars>
          <dgm:chPref val="3"/>
        </dgm:presLayoutVars>
      </dgm:prSet>
      <dgm:spPr/>
    </dgm:pt>
    <dgm:pt modelId="{47FCE58B-328D-4E9D-94BC-5E8D480936B7}" type="pres">
      <dgm:prSet presAssocID="{A61C4B95-40B5-432B-A176-73E8411C034E}" presName="rootConnector" presStyleLbl="node4" presStyleIdx="10" presStyleCnt="11"/>
      <dgm:spPr/>
    </dgm:pt>
    <dgm:pt modelId="{0D8CE43C-4E8E-46E4-839C-A28210023B99}" type="pres">
      <dgm:prSet presAssocID="{A61C4B95-40B5-432B-A176-73E8411C034E}" presName="hierChild4" presStyleCnt="0"/>
      <dgm:spPr/>
    </dgm:pt>
    <dgm:pt modelId="{14DBE453-71A2-4B93-9028-D6DF1C9C7B57}" type="pres">
      <dgm:prSet presAssocID="{A61C4B95-40B5-432B-A176-73E8411C034E}" presName="hierChild5" presStyleCnt="0"/>
      <dgm:spPr/>
    </dgm:pt>
    <dgm:pt modelId="{01404B73-6EE8-44BF-B079-EA602E377E3A}" type="pres">
      <dgm:prSet presAssocID="{FF30A374-35D7-4E30-9E59-E3FD1A2D184C}" presName="hierChild5" presStyleCnt="0"/>
      <dgm:spPr/>
    </dgm:pt>
    <dgm:pt modelId="{5556A45F-35D9-4871-B159-12CE8352E03E}" type="pres">
      <dgm:prSet presAssocID="{ACD5C303-61E7-4ED5-85D3-071E3D56D371}" presName="hierChild7" presStyleCnt="0"/>
      <dgm:spPr/>
    </dgm:pt>
    <dgm:pt modelId="{00C017BC-F1BD-4BB6-B23A-7ED91C6B0FBF}" type="pres">
      <dgm:prSet presAssocID="{48D73BBB-0888-484F-BF12-F50DEF467769}" presName="Name111" presStyleLbl="parChTrans1D2" presStyleIdx="1" presStyleCnt="2"/>
      <dgm:spPr/>
    </dgm:pt>
    <dgm:pt modelId="{A4A2C3FD-74C3-4016-A43C-9F12DAFF6298}" type="pres">
      <dgm:prSet presAssocID="{A04007E7-7298-461D-BF28-9F5FEDC215FE}" presName="hierRoot3" presStyleCnt="0">
        <dgm:presLayoutVars>
          <dgm:hierBranch val="init"/>
        </dgm:presLayoutVars>
      </dgm:prSet>
      <dgm:spPr/>
    </dgm:pt>
    <dgm:pt modelId="{EA3195E9-A79F-4A77-B3DD-0AB1D4EDD669}" type="pres">
      <dgm:prSet presAssocID="{A04007E7-7298-461D-BF28-9F5FEDC215FE}" presName="rootComposite3" presStyleCnt="0"/>
      <dgm:spPr/>
    </dgm:pt>
    <dgm:pt modelId="{E41B68B7-DACA-4B63-84D0-8F5270B0396C}" type="pres">
      <dgm:prSet presAssocID="{A04007E7-7298-461D-BF28-9F5FEDC215FE}" presName="rootText3" presStyleLbl="asst1" presStyleIdx="1" presStyleCnt="2" custScaleX="124001" custScaleY="51740" custLinFactNeighborX="-65384" custLinFactNeighborY="-44768">
        <dgm:presLayoutVars>
          <dgm:chPref val="3"/>
        </dgm:presLayoutVars>
      </dgm:prSet>
      <dgm:spPr/>
    </dgm:pt>
    <dgm:pt modelId="{FE264D44-4B55-442D-8CA2-472CB0E5C53C}" type="pres">
      <dgm:prSet presAssocID="{A04007E7-7298-461D-BF28-9F5FEDC215FE}" presName="rootConnector3" presStyleLbl="asst1" presStyleIdx="1" presStyleCnt="2"/>
      <dgm:spPr/>
    </dgm:pt>
    <dgm:pt modelId="{C095865D-D712-4591-ABE3-D56EC4D8B2C1}" type="pres">
      <dgm:prSet presAssocID="{A04007E7-7298-461D-BF28-9F5FEDC215FE}" presName="hierChild6" presStyleCnt="0"/>
      <dgm:spPr/>
    </dgm:pt>
    <dgm:pt modelId="{BAD1EF07-767E-42BF-9723-9B630F16B7DD}" type="pres">
      <dgm:prSet presAssocID="{A04007E7-7298-461D-BF28-9F5FEDC215FE}" presName="hierChild7" presStyleCnt="0"/>
      <dgm:spPr/>
    </dgm:pt>
  </dgm:ptLst>
  <dgm:cxnLst>
    <dgm:cxn modelId="{4C0D5B04-864C-4471-A8F7-AB2D3567AA3B}" type="presOf" srcId="{2BC36C12-FBE4-4F94-BE7D-658EA379612C}" destId="{993611E3-ED26-424D-A0E6-4DB4C855FC5E}" srcOrd="0" destOrd="0" presId="urn:microsoft.com/office/officeart/2005/8/layout/orgChart1"/>
    <dgm:cxn modelId="{D915C806-AB2B-4440-8581-EA7CA075826D}" srcId="{557E08B7-64F3-4591-A7D2-1516FE94592A}" destId="{130F0207-923B-48E0-B774-4C58580AA2CD}" srcOrd="2" destOrd="0" parTransId="{2CC86655-CCBA-426E-96C2-E48A9B41881A}" sibTransId="{393029BC-07F3-4521-B5F5-2D77CA4B2F4B}"/>
    <dgm:cxn modelId="{0E5F1707-888F-4AEE-8A8F-8D36488396AA}" type="presOf" srcId="{130F0207-923B-48E0-B774-4C58580AA2CD}" destId="{59BA2FCD-14ED-462E-98F4-B0B7EEB88A00}" srcOrd="1" destOrd="0" presId="urn:microsoft.com/office/officeart/2005/8/layout/orgChart1"/>
    <dgm:cxn modelId="{E3D7B307-AB3F-48A1-B02B-894761BA3495}" type="presOf" srcId="{DCF58BCC-2034-440A-9423-48947195AD1F}" destId="{701F34B2-73E1-438F-A5EF-BDE8247D5918}" srcOrd="1" destOrd="0" presId="urn:microsoft.com/office/officeart/2005/8/layout/orgChart1"/>
    <dgm:cxn modelId="{E1627617-CBAD-4855-AE6D-EB3917C53205}" type="presOf" srcId="{E69CFA9F-55FA-459C-9E6D-719FE4050384}" destId="{8DCBCAF9-099D-4A62-890C-9E1C21C0A189}" srcOrd="0" destOrd="0" presId="urn:microsoft.com/office/officeart/2005/8/layout/orgChart1"/>
    <dgm:cxn modelId="{DAF0C617-8022-451D-92CB-6397E1FEDFF5}" type="presOf" srcId="{557E08B7-64F3-4591-A7D2-1516FE94592A}" destId="{00F7FEE9-4CAF-4CFD-815D-EAFEF5F58425}" srcOrd="0" destOrd="0" presId="urn:microsoft.com/office/officeart/2005/8/layout/orgChart1"/>
    <dgm:cxn modelId="{946FA11B-3755-4284-8638-D1535BB07DBD}" type="presOf" srcId="{A61C4B95-40B5-432B-A176-73E8411C034E}" destId="{47FCE58B-328D-4E9D-94BC-5E8D480936B7}" srcOrd="1" destOrd="0" presId="urn:microsoft.com/office/officeart/2005/8/layout/orgChart1"/>
    <dgm:cxn modelId="{57E0201C-22A0-4BF1-8856-3E2E3D07C1C3}" type="presOf" srcId="{61953E6D-2B13-46EB-B34B-7699A75BB5C6}" destId="{C9B336AC-A065-4805-B98C-1C5F71D9970F}" srcOrd="0" destOrd="0" presId="urn:microsoft.com/office/officeart/2005/8/layout/orgChart1"/>
    <dgm:cxn modelId="{142DDF1F-6B3F-4241-9FFF-5637C91C2E1F}" type="presOf" srcId="{E4D324B3-5B2E-4DFC-A6E1-3182B2782D93}" destId="{6994979C-AA40-42B3-80A4-BBD52C7C8635}" srcOrd="0" destOrd="0" presId="urn:microsoft.com/office/officeart/2005/8/layout/orgChart1"/>
    <dgm:cxn modelId="{920C0121-9A67-4709-A3B5-569CB89B6574}" type="presOf" srcId="{B3A949A7-3FE4-4098-87EC-5E0E3F978EAD}" destId="{D145C61D-A50F-49A1-9DC8-9105A129334D}" srcOrd="0" destOrd="0" presId="urn:microsoft.com/office/officeart/2005/8/layout/orgChart1"/>
    <dgm:cxn modelId="{F118C627-A234-4E64-AD71-CE927A8CC157}" type="presOf" srcId="{FF30A374-35D7-4E30-9E59-E3FD1A2D184C}" destId="{37044A46-71CA-41F6-9A9F-4C6718FC21B9}" srcOrd="0" destOrd="0" presId="urn:microsoft.com/office/officeart/2005/8/layout/orgChart1"/>
    <dgm:cxn modelId="{B8E4582B-A8B4-4AA1-9708-E080EF8DA158}" type="presOf" srcId="{7401FF65-50DB-4F42-A6C5-AAF8ECDC38D5}" destId="{66DD3CE0-6C67-4F73-A833-65D70804B242}" srcOrd="1" destOrd="0" presId="urn:microsoft.com/office/officeart/2005/8/layout/orgChart1"/>
    <dgm:cxn modelId="{1ED2802B-E3F8-4F63-8EF1-17075917500B}" type="presOf" srcId="{59A180EF-C085-4F93-AA9E-0BAAC85F8681}" destId="{13BDF4E2-BEEE-4174-96E3-4D5FADDA5120}" srcOrd="0" destOrd="0" presId="urn:microsoft.com/office/officeart/2005/8/layout/orgChart1"/>
    <dgm:cxn modelId="{EFC7DE2B-0303-4FE1-AF4F-C25C0339228E}" srcId="{ACD5C303-61E7-4ED5-85D3-071E3D56D371}" destId="{7401FF65-50DB-4F42-A6C5-AAF8ECDC38D5}" srcOrd="1" destOrd="0" parTransId="{2034B2A9-7F8C-4442-A372-1B72CF5BAA65}" sibTransId="{58FD9327-A8DA-474B-86C3-727A3FF662FA}"/>
    <dgm:cxn modelId="{738EFA2B-6548-4950-B9AF-7AA8AC2833E7}" type="presOf" srcId="{A61C4B95-40B5-432B-A176-73E8411C034E}" destId="{3BC6A8C3-AC03-4B2E-9738-D5295072E3B9}" srcOrd="0" destOrd="0" presId="urn:microsoft.com/office/officeart/2005/8/layout/orgChart1"/>
    <dgm:cxn modelId="{EBDFD72C-E7F2-49C8-BF5E-9FF912876A9F}" srcId="{7401FF65-50DB-4F42-A6C5-AAF8ECDC38D5}" destId="{C3442502-00ED-462A-8A40-9C7988DEF823}" srcOrd="2" destOrd="0" parTransId="{118C7121-53F7-402A-9C54-9E48582A64D4}" sibTransId="{95B4DD5C-CF93-4D0E-81C3-7EDF22BE73DD}"/>
    <dgm:cxn modelId="{11DD6E2F-2CA2-422B-852C-C6E4AF767943}" type="presOf" srcId="{58F9379E-F1D2-47BD-8572-A1193A8A1A12}" destId="{9DA119B3-81D8-44E4-85A1-0953AACBA6C9}" srcOrd="0" destOrd="0" presId="urn:microsoft.com/office/officeart/2005/8/layout/orgChart1"/>
    <dgm:cxn modelId="{84B3DB31-C54E-4686-AF2D-DB4303391315}" type="presOf" srcId="{130F0207-923B-48E0-B774-4C58580AA2CD}" destId="{68BB7D14-2531-4729-BDB1-11E8A6FA2080}" srcOrd="0" destOrd="0" presId="urn:microsoft.com/office/officeart/2005/8/layout/orgChart1"/>
    <dgm:cxn modelId="{81290C32-D683-4926-B8F7-1A2538F1CB53}" type="presOf" srcId="{48D73BBB-0888-484F-BF12-F50DEF467769}" destId="{00C017BC-F1BD-4BB6-B23A-7ED91C6B0FBF}" srcOrd="0" destOrd="0" presId="urn:microsoft.com/office/officeart/2005/8/layout/orgChart1"/>
    <dgm:cxn modelId="{B89E1332-9CBB-40DD-A2EE-FB22D0A31ADF}" type="presOf" srcId="{7401FF65-50DB-4F42-A6C5-AAF8ECDC38D5}" destId="{B413DFBC-941F-4699-B392-B4DB9BF440E9}" srcOrd="0" destOrd="0" presId="urn:microsoft.com/office/officeart/2005/8/layout/orgChart1"/>
    <dgm:cxn modelId="{70FE8233-7591-4C65-A107-5B6ECAB98039}" type="presOf" srcId="{F92DA2E1-2D8F-46B2-B77B-2858C961D9DC}" destId="{1178454D-F585-4B81-864C-EED2D2263765}" srcOrd="0" destOrd="0" presId="urn:microsoft.com/office/officeart/2005/8/layout/orgChart1"/>
    <dgm:cxn modelId="{E4714941-24CB-435E-8C59-FC8D3F0AA34B}" type="presOf" srcId="{8B9C5F40-FAB5-4E19-B20C-DC8235161A4B}" destId="{98987F26-E343-4721-A057-2AE06CAAE613}" srcOrd="0" destOrd="0" presId="urn:microsoft.com/office/officeart/2005/8/layout/orgChart1"/>
    <dgm:cxn modelId="{45BED342-CC55-4DF0-9DF6-384F61C0A7CD}" type="presOf" srcId="{4CA27FEA-15A6-465B-957D-CBB697E5D051}" destId="{F5305D07-DEFE-4AFC-BB83-BDFDBCD874AE}" srcOrd="1" destOrd="0" presId="urn:microsoft.com/office/officeart/2005/8/layout/orgChart1"/>
    <dgm:cxn modelId="{30EDDF49-25CF-4B41-997A-A4A04530BC2A}" type="presOf" srcId="{052D4329-5FB5-48D2-A023-D6B5FB9067B2}" destId="{945D129F-10C1-42E4-BDDB-10EB76E9E77E}" srcOrd="1" destOrd="0" presId="urn:microsoft.com/office/officeart/2005/8/layout/orgChart1"/>
    <dgm:cxn modelId="{4D8B634B-FE86-44C7-970D-83B69887E19B}" type="presOf" srcId="{B3A949A7-3FE4-4098-87EC-5E0E3F978EAD}" destId="{ECAD476B-BB2C-4110-BB5B-1EDE819C3D65}" srcOrd="1" destOrd="0" presId="urn:microsoft.com/office/officeart/2005/8/layout/orgChart1"/>
    <dgm:cxn modelId="{E428A24C-041A-4D8F-9B38-57BEEF2C65CB}" type="presOf" srcId="{A04007E7-7298-461D-BF28-9F5FEDC215FE}" destId="{E41B68B7-DACA-4B63-84D0-8F5270B0396C}" srcOrd="0" destOrd="0" presId="urn:microsoft.com/office/officeart/2005/8/layout/orgChart1"/>
    <dgm:cxn modelId="{D241F84C-FD81-4187-84CD-7BFBEE614418}" type="presOf" srcId="{C87844CC-8403-4DAC-97FE-4FAB28F40A15}" destId="{B66F486D-A1D8-41A4-B205-6F9F69D3F7D3}" srcOrd="0" destOrd="0" presId="urn:microsoft.com/office/officeart/2005/8/layout/orgChart1"/>
    <dgm:cxn modelId="{AEBC064D-C9D2-4A0E-B1A2-B0F4891D2916}" srcId="{557E08B7-64F3-4591-A7D2-1516FE94592A}" destId="{DD8B29AD-9AE4-42D6-A37E-626C1BBBA5C5}" srcOrd="0" destOrd="0" parTransId="{8DB5F59A-C8F0-4436-ADFC-0FD524CB2A8F}" sibTransId="{317A211E-7D58-43DF-A0BB-2398A52E6840}"/>
    <dgm:cxn modelId="{43933F6D-89D0-4D9D-9B92-C50E84F4B5C9}" srcId="{7401FF65-50DB-4F42-A6C5-AAF8ECDC38D5}" destId="{B3A949A7-3FE4-4098-87EC-5E0E3F978EAD}" srcOrd="3" destOrd="0" parTransId="{E69CFA9F-55FA-459C-9E6D-719FE4050384}" sibTransId="{65A36ACE-99F3-491D-8EC2-D4128BE5D20C}"/>
    <dgm:cxn modelId="{0503866D-829A-409D-A674-9991780BF252}" type="presOf" srcId="{77635EB4-FA5D-4D2C-B28E-67A2CA935AFB}" destId="{50539F63-1633-4769-ACA3-82F0486E41D7}" srcOrd="0" destOrd="0" presId="urn:microsoft.com/office/officeart/2005/8/layout/orgChart1"/>
    <dgm:cxn modelId="{9EF6AC4E-71A8-41C4-85E0-EB2B072D8F15}" type="presOf" srcId="{A04007E7-7298-461D-BF28-9F5FEDC215FE}" destId="{FE264D44-4B55-442D-8CA2-472CB0E5C53C}" srcOrd="1" destOrd="0" presId="urn:microsoft.com/office/officeart/2005/8/layout/orgChart1"/>
    <dgm:cxn modelId="{FDFE806F-86FF-4360-92FB-442507EB445B}" srcId="{FF30A374-35D7-4E30-9E59-E3FD1A2D184C}" destId="{4CA27FEA-15A6-465B-957D-CBB697E5D051}" srcOrd="0" destOrd="0" parTransId="{E4D324B3-5B2E-4DFC-A6E1-3182B2782D93}" sibTransId="{4BF2FA6C-D492-4A1B-BCF3-C9F9B2E088BC}"/>
    <dgm:cxn modelId="{682FBC52-EBAB-4EF1-AECE-14A204C25511}" type="presOf" srcId="{ACD5C303-61E7-4ED5-85D3-071E3D56D371}" destId="{8E97B9C7-4315-4577-A951-5DFACE506300}" srcOrd="0" destOrd="0" presId="urn:microsoft.com/office/officeart/2005/8/layout/orgChart1"/>
    <dgm:cxn modelId="{3CA73F54-BAE6-4C7C-9BB8-01764A3E6827}" srcId="{FF30A374-35D7-4E30-9E59-E3FD1A2D184C}" destId="{CEBC15A6-802C-45E1-8200-117423710A6B}" srcOrd="1" destOrd="0" parTransId="{F92DA2E1-2D8F-46B2-B77B-2858C961D9DC}" sibTransId="{E751480E-A9F5-4BD0-A939-7650915582CD}"/>
    <dgm:cxn modelId="{5FF8D054-A955-43C5-A653-FD90AB6801D9}" type="presOf" srcId="{118C7121-53F7-402A-9C54-9E48582A64D4}" destId="{057CBC72-D5D8-4900-AFA3-86982B65B4A2}" srcOrd="0" destOrd="0" presId="urn:microsoft.com/office/officeart/2005/8/layout/orgChart1"/>
    <dgm:cxn modelId="{EF2CA455-29CE-4784-9EFC-3BCDA3D370B7}" type="presOf" srcId="{FF30A374-35D7-4E30-9E59-E3FD1A2D184C}" destId="{0A6469E6-2BDB-4D24-A092-D01BF04BAE83}" srcOrd="1" destOrd="0" presId="urn:microsoft.com/office/officeart/2005/8/layout/orgChart1"/>
    <dgm:cxn modelId="{F1540057-7ADE-4484-BB14-D8FB418D907C}" type="presOf" srcId="{C3442502-00ED-462A-8A40-9C7988DEF823}" destId="{BF2A12ED-BAEE-4897-BE18-180FD14D6FD4}" srcOrd="0" destOrd="0" presId="urn:microsoft.com/office/officeart/2005/8/layout/orgChart1"/>
    <dgm:cxn modelId="{FBEA6E77-5893-4218-A94D-F4F39E093456}" type="presOf" srcId="{7154F967-3C9B-4012-B7E4-49D511B268DF}" destId="{A5A1AF5C-81EF-4CA9-8C50-E607116F0497}" srcOrd="0" destOrd="0" presId="urn:microsoft.com/office/officeart/2005/8/layout/orgChart1"/>
    <dgm:cxn modelId="{35198277-F4D1-41BB-8FE3-12892ABFF72D}" type="presOf" srcId="{2BC36C12-FBE4-4F94-BE7D-658EA379612C}" destId="{2360E638-9822-4A95-860F-314C3B645547}" srcOrd="1" destOrd="0" presId="urn:microsoft.com/office/officeart/2005/8/layout/orgChart1"/>
    <dgm:cxn modelId="{4D4E9C77-6F4D-456A-BC45-C77CA07576F0}" srcId="{7401FF65-50DB-4F42-A6C5-AAF8ECDC38D5}" destId="{052D4329-5FB5-48D2-A023-D6B5FB9067B2}" srcOrd="1" destOrd="0" parTransId="{F36FAD67-8AD9-4162-BF79-0846858DB694}" sibTransId="{D6316252-BB9C-489E-9721-3CB6D5F11DF4}"/>
    <dgm:cxn modelId="{6290CB57-6B8F-4D07-B4B3-6E73CF4762A1}" type="presOf" srcId="{8B9C5F40-FAB5-4E19-B20C-DC8235161A4B}" destId="{E895D4A9-198C-44AD-AC81-3839574CE20B}" srcOrd="1" destOrd="0" presId="urn:microsoft.com/office/officeart/2005/8/layout/orgChart1"/>
    <dgm:cxn modelId="{42BC0A7A-D83B-4C6F-9CA3-9F473ADD1049}" type="presOf" srcId="{052D4329-5FB5-48D2-A023-D6B5FB9067B2}" destId="{9D96AC21-9E75-488D-B5ED-79C33A4FECEB}" srcOrd="0" destOrd="0" presId="urn:microsoft.com/office/officeart/2005/8/layout/orgChart1"/>
    <dgm:cxn modelId="{DBC92289-90D0-45D8-AE00-AE3072954F14}" type="presOf" srcId="{2F7B7337-3E61-4702-96FF-E9E0AD90925E}" destId="{908BFBA7-8B60-41A8-B946-6C7AAD3F7DB1}" srcOrd="0" destOrd="0" presId="urn:microsoft.com/office/officeart/2005/8/layout/orgChart1"/>
    <dgm:cxn modelId="{E054FE89-B7E0-4782-959F-B80103A11AE5}" type="presOf" srcId="{DD8B29AD-9AE4-42D6-A37E-626C1BBBA5C5}" destId="{4EE7CDCD-4A88-4ADD-B0F6-2AF5A6CF835A}" srcOrd="1" destOrd="0" presId="urn:microsoft.com/office/officeart/2005/8/layout/orgChart1"/>
    <dgm:cxn modelId="{A42C4196-1D30-4BAF-89E9-548F3976409F}" srcId="{7154F967-3C9B-4012-B7E4-49D511B268DF}" destId="{77635EB4-FA5D-4D2C-B28E-67A2CA935AFB}" srcOrd="0" destOrd="0" parTransId="{F0B1DF9B-F4A0-46AD-A986-DBEBD0994D91}" sibTransId="{88795137-D7AE-45CB-A3BE-5ABE94A99816}"/>
    <dgm:cxn modelId="{D16B5F9E-5629-4250-80DD-EEE551F65849}" srcId="{7401FF65-50DB-4F42-A6C5-AAF8ECDC38D5}" destId="{8B9C5F40-FAB5-4E19-B20C-DC8235161A4B}" srcOrd="0" destOrd="0" parTransId="{2F7B7337-3E61-4702-96FF-E9E0AD90925E}" sibTransId="{5A28A71F-64B7-42DC-9076-2936DD84E1D5}"/>
    <dgm:cxn modelId="{4E6FDB9E-E0BD-4EAF-98CB-F1D9414FCD7A}" srcId="{FF30A374-35D7-4E30-9E59-E3FD1A2D184C}" destId="{A61C4B95-40B5-432B-A176-73E8411C034E}" srcOrd="2" destOrd="0" parTransId="{61953E6D-2B13-46EB-B34B-7699A75BB5C6}" sibTransId="{590D1F23-0F72-4021-8E80-4118CF5A8A98}"/>
    <dgm:cxn modelId="{7EBE8A9F-F078-4EA6-8BDF-C00C805F05A5}" type="presOf" srcId="{8DB5F59A-C8F0-4436-ADFC-0FD524CB2A8F}" destId="{39481F98-88E8-4550-8338-1FD3EFAA138A}" srcOrd="0" destOrd="0" presId="urn:microsoft.com/office/officeart/2005/8/layout/orgChart1"/>
    <dgm:cxn modelId="{834967A1-2BFD-40F7-A572-F6A1962D04AF}" srcId="{ACD5C303-61E7-4ED5-85D3-071E3D56D371}" destId="{557E08B7-64F3-4591-A7D2-1516FE94592A}" srcOrd="0" destOrd="0" parTransId="{58F9379E-F1D2-47BD-8572-A1193A8A1A12}" sibTransId="{5C130547-59AD-4467-A86D-7AD7DB5D70B6}"/>
    <dgm:cxn modelId="{FD5E4DA2-DD31-435F-AB56-137CF54D2A52}" type="presOf" srcId="{ACD5C303-61E7-4ED5-85D3-071E3D56D371}" destId="{14E676DD-9446-4796-B302-553FFA5AC265}" srcOrd="1" destOrd="0" presId="urn:microsoft.com/office/officeart/2005/8/layout/orgChart1"/>
    <dgm:cxn modelId="{5F3AF8A5-72D0-4C5B-8CD0-43E4D9A80B38}" type="presOf" srcId="{557E08B7-64F3-4591-A7D2-1516FE94592A}" destId="{8DB731F0-4510-43C7-B77B-68AD0DC28382}" srcOrd="1" destOrd="0" presId="urn:microsoft.com/office/officeart/2005/8/layout/orgChart1"/>
    <dgm:cxn modelId="{BB082DA8-11E0-4E61-9531-B5CE484C6E91}" type="presOf" srcId="{CEBC15A6-802C-45E1-8200-117423710A6B}" destId="{961B623D-A28D-4500-A46C-7A3E6BEB9ADA}" srcOrd="1" destOrd="0" presId="urn:microsoft.com/office/officeart/2005/8/layout/orgChart1"/>
    <dgm:cxn modelId="{95EDFEAD-BFD8-4291-96CF-1B1222913783}" srcId="{77635EB4-FA5D-4D2C-B28E-67A2CA935AFB}" destId="{A04007E7-7298-461D-BF28-9F5FEDC215FE}" srcOrd="1" destOrd="0" parTransId="{48D73BBB-0888-484F-BF12-F50DEF467769}" sibTransId="{50923163-CE56-4C04-B1DE-CF9F2874878D}"/>
    <dgm:cxn modelId="{F2AF01AF-E45D-437B-A4B8-F11DA63FB8FC}" type="presOf" srcId="{F36FAD67-8AD9-4162-BF79-0846858DB694}" destId="{BE04F959-8764-44E2-98BC-49CFD8D2FDF7}" srcOrd="0" destOrd="0" presId="urn:microsoft.com/office/officeart/2005/8/layout/orgChart1"/>
    <dgm:cxn modelId="{3144AFAF-3286-4E51-B250-64EA617E21C8}" type="presOf" srcId="{4CA27FEA-15A6-465B-957D-CBB697E5D051}" destId="{9DC7932C-5DFD-41DA-8F7D-CD4EA4AB2DB4}" srcOrd="0" destOrd="0" presId="urn:microsoft.com/office/officeart/2005/8/layout/orgChart1"/>
    <dgm:cxn modelId="{5DD913C7-5CDE-4D4A-8909-820599A9C03D}" srcId="{77635EB4-FA5D-4D2C-B28E-67A2CA935AFB}" destId="{ACD5C303-61E7-4ED5-85D3-071E3D56D371}" srcOrd="0" destOrd="0" parTransId="{2473B2C4-8FA0-4CDE-8C47-B9CA2A69A9E4}" sibTransId="{3882156D-E0A0-4188-9CC1-BF71AC5522E8}"/>
    <dgm:cxn modelId="{A9FDD7C8-82D5-4B32-BCD0-4683706166D8}" type="presOf" srcId="{DD8B29AD-9AE4-42D6-A37E-626C1BBBA5C5}" destId="{F48B22A8-400A-40BB-BAF7-079E67AB2824}" srcOrd="0" destOrd="0" presId="urn:microsoft.com/office/officeart/2005/8/layout/orgChart1"/>
    <dgm:cxn modelId="{6B6FFFD3-0D5F-46C1-BAE3-B877E5FC96A0}" type="presOf" srcId="{2CC86655-CCBA-426E-96C2-E48A9B41881A}" destId="{A9C420A3-18C3-4614-868A-8229935DD211}" srcOrd="0" destOrd="0" presId="urn:microsoft.com/office/officeart/2005/8/layout/orgChart1"/>
    <dgm:cxn modelId="{2B4C0CE7-6F02-4DC3-9180-C5E02F9DE727}" type="presOf" srcId="{CEBC15A6-802C-45E1-8200-117423710A6B}" destId="{45FA1D50-960B-402C-8899-DE8AD432EC07}" srcOrd="0" destOrd="0" presId="urn:microsoft.com/office/officeart/2005/8/layout/orgChart1"/>
    <dgm:cxn modelId="{888646E8-E114-477B-9986-7E5827A353DA}" srcId="{557E08B7-64F3-4591-A7D2-1516FE94592A}" destId="{DCF58BCC-2034-440A-9423-48947195AD1F}" srcOrd="1" destOrd="0" parTransId="{59A180EF-C085-4F93-AA9E-0BAAC85F8681}" sibTransId="{7AB12A5C-B26B-46BE-B667-E57BF98FC051}"/>
    <dgm:cxn modelId="{47A4D4ED-51C2-44AB-B545-95BFB8744AB6}" srcId="{ACD5C303-61E7-4ED5-85D3-071E3D56D371}" destId="{FF30A374-35D7-4E30-9E59-E3FD1A2D184C}" srcOrd="2" destOrd="0" parTransId="{C87844CC-8403-4DAC-97FE-4FAB28F40A15}" sibTransId="{B7A482C8-5C8D-4510-9E11-72052A126FC4}"/>
    <dgm:cxn modelId="{E4E6EAED-8763-4906-AE95-6B6AB5E46C6B}" type="presOf" srcId="{28C53C84-D6CA-451A-9185-67F580F97169}" destId="{CCB9DEA2-AF5E-4596-AD5C-F2E353A85B06}" srcOrd="0" destOrd="0" presId="urn:microsoft.com/office/officeart/2005/8/layout/orgChart1"/>
    <dgm:cxn modelId="{6DE5CFF0-8F33-488D-A058-C8B3F3E561A6}" type="presOf" srcId="{77635EB4-FA5D-4D2C-B28E-67A2CA935AFB}" destId="{275A6CB6-7EE6-4B5B-90E3-E23FAF7AB055}" srcOrd="1" destOrd="0" presId="urn:microsoft.com/office/officeart/2005/8/layout/orgChart1"/>
    <dgm:cxn modelId="{39388DF1-86C5-411D-99A3-F6B843E7B8A1}" srcId="{7401FF65-50DB-4F42-A6C5-AAF8ECDC38D5}" destId="{2BC36C12-FBE4-4F94-BE7D-658EA379612C}" srcOrd="4" destOrd="0" parTransId="{28C53C84-D6CA-451A-9185-67F580F97169}" sibTransId="{297BCB20-BBB1-47C7-917E-0A127436E234}"/>
    <dgm:cxn modelId="{CED3C1F1-19B0-4EBB-8BFE-B3D7C6D2FC50}" type="presOf" srcId="{2473B2C4-8FA0-4CDE-8C47-B9CA2A69A9E4}" destId="{E0FF0B58-A2F4-43BC-844F-EFA15099F0E4}" srcOrd="0" destOrd="0" presId="urn:microsoft.com/office/officeart/2005/8/layout/orgChart1"/>
    <dgm:cxn modelId="{3839B3F5-84BA-42DA-B2D8-168D3DCB39CF}" type="presOf" srcId="{C3442502-00ED-462A-8A40-9C7988DEF823}" destId="{33C3C6E5-D988-49DB-A23B-17E7357EEAEE}" srcOrd="1" destOrd="0" presId="urn:microsoft.com/office/officeart/2005/8/layout/orgChart1"/>
    <dgm:cxn modelId="{4716CAFC-A37D-4C29-8BC8-169DFE115E4B}" type="presOf" srcId="{2034B2A9-7F8C-4442-A372-1B72CF5BAA65}" destId="{DBA8410C-2BBC-42EB-894F-5F3D18DC8CFE}" srcOrd="0" destOrd="0" presId="urn:microsoft.com/office/officeart/2005/8/layout/orgChart1"/>
    <dgm:cxn modelId="{38BA63FE-A577-4320-9395-81C3F8472FF1}" type="presOf" srcId="{DCF58BCC-2034-440A-9423-48947195AD1F}" destId="{B17E7629-704D-4628-80B5-3C9B034E2EAA}" srcOrd="0" destOrd="0" presId="urn:microsoft.com/office/officeart/2005/8/layout/orgChart1"/>
    <dgm:cxn modelId="{D28353AC-E7A5-4B1B-B0D2-4B23636800C8}" type="presParOf" srcId="{A5A1AF5C-81EF-4CA9-8C50-E607116F0497}" destId="{D8B4AAFE-2FC0-4A8E-B725-DEE3C9E0138B}" srcOrd="0" destOrd="0" presId="urn:microsoft.com/office/officeart/2005/8/layout/orgChart1"/>
    <dgm:cxn modelId="{D651E03C-94C8-4FD0-9E67-58E8EC966FE4}" type="presParOf" srcId="{D8B4AAFE-2FC0-4A8E-B725-DEE3C9E0138B}" destId="{91F7069D-C1D0-4373-B26C-5573217DCD53}" srcOrd="0" destOrd="0" presId="urn:microsoft.com/office/officeart/2005/8/layout/orgChart1"/>
    <dgm:cxn modelId="{1A125E7B-7312-4AD6-AAED-79BE98041205}" type="presParOf" srcId="{91F7069D-C1D0-4373-B26C-5573217DCD53}" destId="{50539F63-1633-4769-ACA3-82F0486E41D7}" srcOrd="0" destOrd="0" presId="urn:microsoft.com/office/officeart/2005/8/layout/orgChart1"/>
    <dgm:cxn modelId="{8D778B07-39A4-41BE-BF38-3F0207E2ECBB}" type="presParOf" srcId="{91F7069D-C1D0-4373-B26C-5573217DCD53}" destId="{275A6CB6-7EE6-4B5B-90E3-E23FAF7AB055}" srcOrd="1" destOrd="0" presId="urn:microsoft.com/office/officeart/2005/8/layout/orgChart1"/>
    <dgm:cxn modelId="{473B9DBC-6B8A-45DA-BB76-87EB1A95E0FA}" type="presParOf" srcId="{D8B4AAFE-2FC0-4A8E-B725-DEE3C9E0138B}" destId="{B67FE065-3C5E-45FA-B28A-4D4EF8E87078}" srcOrd="1" destOrd="0" presId="urn:microsoft.com/office/officeart/2005/8/layout/orgChart1"/>
    <dgm:cxn modelId="{C44B7CB0-9680-419B-9A8E-08B4CD61E6B8}" type="presParOf" srcId="{D8B4AAFE-2FC0-4A8E-B725-DEE3C9E0138B}" destId="{93640FD7-7325-4B41-A1F1-9D18E04790FA}" srcOrd="2" destOrd="0" presId="urn:microsoft.com/office/officeart/2005/8/layout/orgChart1"/>
    <dgm:cxn modelId="{E49FEEAF-A79D-4D32-9322-CBA7F403E2A7}" type="presParOf" srcId="{93640FD7-7325-4B41-A1F1-9D18E04790FA}" destId="{E0FF0B58-A2F4-43BC-844F-EFA15099F0E4}" srcOrd="0" destOrd="0" presId="urn:microsoft.com/office/officeart/2005/8/layout/orgChart1"/>
    <dgm:cxn modelId="{76D62E8D-763E-43C0-B29D-F514037F0F2D}" type="presParOf" srcId="{93640FD7-7325-4B41-A1F1-9D18E04790FA}" destId="{085C5293-AD8B-424A-AE52-20F19F05A409}" srcOrd="1" destOrd="0" presId="urn:microsoft.com/office/officeart/2005/8/layout/orgChart1"/>
    <dgm:cxn modelId="{726E8A5B-3ABF-4576-9989-C9756F154FDE}" type="presParOf" srcId="{085C5293-AD8B-424A-AE52-20F19F05A409}" destId="{5AC86EEE-2F73-4B29-9163-131F5343ED5A}" srcOrd="0" destOrd="0" presId="urn:microsoft.com/office/officeart/2005/8/layout/orgChart1"/>
    <dgm:cxn modelId="{A1621D72-0EA5-4612-BF87-B3F1ECBEE4C2}" type="presParOf" srcId="{5AC86EEE-2F73-4B29-9163-131F5343ED5A}" destId="{8E97B9C7-4315-4577-A951-5DFACE506300}" srcOrd="0" destOrd="0" presId="urn:microsoft.com/office/officeart/2005/8/layout/orgChart1"/>
    <dgm:cxn modelId="{AC7D76E2-49AB-40D9-A82C-ACBA4A0932EA}" type="presParOf" srcId="{5AC86EEE-2F73-4B29-9163-131F5343ED5A}" destId="{14E676DD-9446-4796-B302-553FFA5AC265}" srcOrd="1" destOrd="0" presId="urn:microsoft.com/office/officeart/2005/8/layout/orgChart1"/>
    <dgm:cxn modelId="{AF32BE67-7B73-4141-9247-C1937178E062}" type="presParOf" srcId="{085C5293-AD8B-424A-AE52-20F19F05A409}" destId="{EE0EDBEE-4094-4292-A4C0-280D47930AE8}" srcOrd="1" destOrd="0" presId="urn:microsoft.com/office/officeart/2005/8/layout/orgChart1"/>
    <dgm:cxn modelId="{9A0AC547-C4EB-4731-BEFC-54296CBF066A}" type="presParOf" srcId="{EE0EDBEE-4094-4292-A4C0-280D47930AE8}" destId="{9DA119B3-81D8-44E4-85A1-0953AACBA6C9}" srcOrd="0" destOrd="0" presId="urn:microsoft.com/office/officeart/2005/8/layout/orgChart1"/>
    <dgm:cxn modelId="{E0CC5BFC-3AAC-4D16-B908-C329016143DB}" type="presParOf" srcId="{EE0EDBEE-4094-4292-A4C0-280D47930AE8}" destId="{ED51E83C-D52E-4F94-BB56-9CF33979F3AD}" srcOrd="1" destOrd="0" presId="urn:microsoft.com/office/officeart/2005/8/layout/orgChart1"/>
    <dgm:cxn modelId="{2F7616F5-5186-425C-8FCE-C45540D66988}" type="presParOf" srcId="{ED51E83C-D52E-4F94-BB56-9CF33979F3AD}" destId="{E8749F2D-D3C9-4F43-BE7A-CEDF62310811}" srcOrd="0" destOrd="0" presId="urn:microsoft.com/office/officeart/2005/8/layout/orgChart1"/>
    <dgm:cxn modelId="{34AF25D4-6131-4C55-BF47-E82C3C4B5F18}" type="presParOf" srcId="{E8749F2D-D3C9-4F43-BE7A-CEDF62310811}" destId="{00F7FEE9-4CAF-4CFD-815D-EAFEF5F58425}" srcOrd="0" destOrd="0" presId="urn:microsoft.com/office/officeart/2005/8/layout/orgChart1"/>
    <dgm:cxn modelId="{0869A079-DD72-4A2C-A66F-7AB05BF17763}" type="presParOf" srcId="{E8749F2D-D3C9-4F43-BE7A-CEDF62310811}" destId="{8DB731F0-4510-43C7-B77B-68AD0DC28382}" srcOrd="1" destOrd="0" presId="urn:microsoft.com/office/officeart/2005/8/layout/orgChart1"/>
    <dgm:cxn modelId="{82E81B43-9EAB-40A7-B659-1C878ACC727B}" type="presParOf" srcId="{ED51E83C-D52E-4F94-BB56-9CF33979F3AD}" destId="{6B1187B7-CA93-4617-8A23-39B5FA3C4170}" srcOrd="1" destOrd="0" presId="urn:microsoft.com/office/officeart/2005/8/layout/orgChart1"/>
    <dgm:cxn modelId="{4D108022-7761-480B-ABD9-A62FCFBAD97B}" type="presParOf" srcId="{6B1187B7-CA93-4617-8A23-39B5FA3C4170}" destId="{39481F98-88E8-4550-8338-1FD3EFAA138A}" srcOrd="0" destOrd="0" presId="urn:microsoft.com/office/officeart/2005/8/layout/orgChart1"/>
    <dgm:cxn modelId="{8388351D-34FE-4EDC-96BB-76F41A16AFC7}" type="presParOf" srcId="{6B1187B7-CA93-4617-8A23-39B5FA3C4170}" destId="{BB165E9C-E2C4-496F-B7EC-597DC30E4B0D}" srcOrd="1" destOrd="0" presId="urn:microsoft.com/office/officeart/2005/8/layout/orgChart1"/>
    <dgm:cxn modelId="{0C1CD712-1EA9-41A8-9F6B-6A432788B89F}" type="presParOf" srcId="{BB165E9C-E2C4-496F-B7EC-597DC30E4B0D}" destId="{3ABE7353-ACCF-4DA6-87E8-0C917B0A51CF}" srcOrd="0" destOrd="0" presId="urn:microsoft.com/office/officeart/2005/8/layout/orgChart1"/>
    <dgm:cxn modelId="{BAEA7BD5-6088-45F7-8246-EFAFA256A60E}" type="presParOf" srcId="{3ABE7353-ACCF-4DA6-87E8-0C917B0A51CF}" destId="{F48B22A8-400A-40BB-BAF7-079E67AB2824}" srcOrd="0" destOrd="0" presId="urn:microsoft.com/office/officeart/2005/8/layout/orgChart1"/>
    <dgm:cxn modelId="{2F658FEE-C6F0-4C9D-A32B-D16495746F7A}" type="presParOf" srcId="{3ABE7353-ACCF-4DA6-87E8-0C917B0A51CF}" destId="{4EE7CDCD-4A88-4ADD-B0F6-2AF5A6CF835A}" srcOrd="1" destOrd="0" presId="urn:microsoft.com/office/officeart/2005/8/layout/orgChart1"/>
    <dgm:cxn modelId="{05DDE196-04EA-4C0C-8B3A-76DE9CB52FA3}" type="presParOf" srcId="{BB165E9C-E2C4-496F-B7EC-597DC30E4B0D}" destId="{400EE4E7-5DE1-4568-8752-1A90E5465EC3}" srcOrd="1" destOrd="0" presId="urn:microsoft.com/office/officeart/2005/8/layout/orgChart1"/>
    <dgm:cxn modelId="{6C4EB912-0DD4-4DB1-9336-C053C4B7179F}" type="presParOf" srcId="{BB165E9C-E2C4-496F-B7EC-597DC30E4B0D}" destId="{BEAAFBAF-7DA6-4AB5-8767-B12B66536D6F}" srcOrd="2" destOrd="0" presId="urn:microsoft.com/office/officeart/2005/8/layout/orgChart1"/>
    <dgm:cxn modelId="{58856491-3A8D-4668-97B4-F39D484231BD}" type="presParOf" srcId="{6B1187B7-CA93-4617-8A23-39B5FA3C4170}" destId="{13BDF4E2-BEEE-4174-96E3-4D5FADDA5120}" srcOrd="2" destOrd="0" presId="urn:microsoft.com/office/officeart/2005/8/layout/orgChart1"/>
    <dgm:cxn modelId="{32E67CE9-3F75-41B7-9BBA-1623CC8DD722}" type="presParOf" srcId="{6B1187B7-CA93-4617-8A23-39B5FA3C4170}" destId="{89A519F6-971F-4B6C-AA2E-4F38551B0085}" srcOrd="3" destOrd="0" presId="urn:microsoft.com/office/officeart/2005/8/layout/orgChart1"/>
    <dgm:cxn modelId="{6BC808C7-1320-47FE-A4AB-AE8AB3F34872}" type="presParOf" srcId="{89A519F6-971F-4B6C-AA2E-4F38551B0085}" destId="{86EA59DC-0B2D-441D-B102-9D82FBC43D27}" srcOrd="0" destOrd="0" presId="urn:microsoft.com/office/officeart/2005/8/layout/orgChart1"/>
    <dgm:cxn modelId="{B355D839-C651-4788-8C3C-61C930337A7C}" type="presParOf" srcId="{86EA59DC-0B2D-441D-B102-9D82FBC43D27}" destId="{B17E7629-704D-4628-80B5-3C9B034E2EAA}" srcOrd="0" destOrd="0" presId="urn:microsoft.com/office/officeart/2005/8/layout/orgChart1"/>
    <dgm:cxn modelId="{32D7F744-0BD7-4972-8CD2-9729276FD7C4}" type="presParOf" srcId="{86EA59DC-0B2D-441D-B102-9D82FBC43D27}" destId="{701F34B2-73E1-438F-A5EF-BDE8247D5918}" srcOrd="1" destOrd="0" presId="urn:microsoft.com/office/officeart/2005/8/layout/orgChart1"/>
    <dgm:cxn modelId="{3192BF19-AD2C-4353-898C-1A3E4B536AA0}" type="presParOf" srcId="{89A519F6-971F-4B6C-AA2E-4F38551B0085}" destId="{B01A4506-313D-4570-B503-DBBC081D5345}" srcOrd="1" destOrd="0" presId="urn:microsoft.com/office/officeart/2005/8/layout/orgChart1"/>
    <dgm:cxn modelId="{325B83C7-4547-49ED-9259-1C93366754AA}" type="presParOf" srcId="{89A519F6-971F-4B6C-AA2E-4F38551B0085}" destId="{05377969-5F57-4FBF-9F67-535596461F44}" srcOrd="2" destOrd="0" presId="urn:microsoft.com/office/officeart/2005/8/layout/orgChart1"/>
    <dgm:cxn modelId="{BAE89470-5B37-4943-9FC9-379726BD3179}" type="presParOf" srcId="{6B1187B7-CA93-4617-8A23-39B5FA3C4170}" destId="{A9C420A3-18C3-4614-868A-8229935DD211}" srcOrd="4" destOrd="0" presId="urn:microsoft.com/office/officeart/2005/8/layout/orgChart1"/>
    <dgm:cxn modelId="{107A3DE8-53F9-4636-AF9C-EF1F00617CFE}" type="presParOf" srcId="{6B1187B7-CA93-4617-8A23-39B5FA3C4170}" destId="{BCD2BA5A-BA73-417B-8893-D283B0A79A2A}" srcOrd="5" destOrd="0" presId="urn:microsoft.com/office/officeart/2005/8/layout/orgChart1"/>
    <dgm:cxn modelId="{60AAB6F6-DB6D-466B-8233-779FACBD5880}" type="presParOf" srcId="{BCD2BA5A-BA73-417B-8893-D283B0A79A2A}" destId="{3B911EEA-8CA2-4E91-BE5A-88F70FC93D08}" srcOrd="0" destOrd="0" presId="urn:microsoft.com/office/officeart/2005/8/layout/orgChart1"/>
    <dgm:cxn modelId="{105F0D81-EAE5-415A-BBE4-38A1777BE8AB}" type="presParOf" srcId="{3B911EEA-8CA2-4E91-BE5A-88F70FC93D08}" destId="{68BB7D14-2531-4729-BDB1-11E8A6FA2080}" srcOrd="0" destOrd="0" presId="urn:microsoft.com/office/officeart/2005/8/layout/orgChart1"/>
    <dgm:cxn modelId="{E7AF8F72-4ADF-4B72-891E-95D71BFF9065}" type="presParOf" srcId="{3B911EEA-8CA2-4E91-BE5A-88F70FC93D08}" destId="{59BA2FCD-14ED-462E-98F4-B0B7EEB88A00}" srcOrd="1" destOrd="0" presId="urn:microsoft.com/office/officeart/2005/8/layout/orgChart1"/>
    <dgm:cxn modelId="{5D1597D3-F218-4401-9A20-200B6D4FE4E0}" type="presParOf" srcId="{BCD2BA5A-BA73-417B-8893-D283B0A79A2A}" destId="{EA34AA8C-2CA1-41C5-B710-2616D3CB79BC}" srcOrd="1" destOrd="0" presId="urn:microsoft.com/office/officeart/2005/8/layout/orgChart1"/>
    <dgm:cxn modelId="{B59543BD-4C83-4855-A8E4-B15AB338F7F0}" type="presParOf" srcId="{BCD2BA5A-BA73-417B-8893-D283B0A79A2A}" destId="{DF27A3A1-DB52-44BF-83F6-9F70DC4FD4E4}" srcOrd="2" destOrd="0" presId="urn:microsoft.com/office/officeart/2005/8/layout/orgChart1"/>
    <dgm:cxn modelId="{8D1CAD08-5F80-41F9-AB5C-026C92212D99}" type="presParOf" srcId="{ED51E83C-D52E-4F94-BB56-9CF33979F3AD}" destId="{1C6C9FF8-DDFE-4F62-8779-8B4E64A96889}" srcOrd="2" destOrd="0" presId="urn:microsoft.com/office/officeart/2005/8/layout/orgChart1"/>
    <dgm:cxn modelId="{A5650ABC-B3A6-418C-BAC7-2B781DD58670}" type="presParOf" srcId="{EE0EDBEE-4094-4292-A4C0-280D47930AE8}" destId="{DBA8410C-2BBC-42EB-894F-5F3D18DC8CFE}" srcOrd="2" destOrd="0" presId="urn:microsoft.com/office/officeart/2005/8/layout/orgChart1"/>
    <dgm:cxn modelId="{CE6680FD-6B82-4095-9FCA-2CBFAB1FA412}" type="presParOf" srcId="{EE0EDBEE-4094-4292-A4C0-280D47930AE8}" destId="{B7A17742-B1E3-491A-AD58-FFF30FBC0471}" srcOrd="3" destOrd="0" presId="urn:microsoft.com/office/officeart/2005/8/layout/orgChart1"/>
    <dgm:cxn modelId="{25940E5C-0F81-47F8-982E-5960C5873256}" type="presParOf" srcId="{B7A17742-B1E3-491A-AD58-FFF30FBC0471}" destId="{8306B503-F58D-439A-949F-87C782669753}" srcOrd="0" destOrd="0" presId="urn:microsoft.com/office/officeart/2005/8/layout/orgChart1"/>
    <dgm:cxn modelId="{5993A73C-379A-46EA-9437-33AD5CF07835}" type="presParOf" srcId="{8306B503-F58D-439A-949F-87C782669753}" destId="{B413DFBC-941F-4699-B392-B4DB9BF440E9}" srcOrd="0" destOrd="0" presId="urn:microsoft.com/office/officeart/2005/8/layout/orgChart1"/>
    <dgm:cxn modelId="{5BD9FB9C-33DB-4B43-8315-0E773E147E9E}" type="presParOf" srcId="{8306B503-F58D-439A-949F-87C782669753}" destId="{66DD3CE0-6C67-4F73-A833-65D70804B242}" srcOrd="1" destOrd="0" presId="urn:microsoft.com/office/officeart/2005/8/layout/orgChart1"/>
    <dgm:cxn modelId="{4B0B421E-9968-4F5C-87C9-00B1F6B0D302}" type="presParOf" srcId="{B7A17742-B1E3-491A-AD58-FFF30FBC0471}" destId="{137075F4-F45D-4ABD-B642-A08F2F9C89A3}" srcOrd="1" destOrd="0" presId="urn:microsoft.com/office/officeart/2005/8/layout/orgChart1"/>
    <dgm:cxn modelId="{BE974375-85EA-4BEE-B8B2-16C8121E4101}" type="presParOf" srcId="{137075F4-F45D-4ABD-B642-A08F2F9C89A3}" destId="{908BFBA7-8B60-41A8-B946-6C7AAD3F7DB1}" srcOrd="0" destOrd="0" presId="urn:microsoft.com/office/officeart/2005/8/layout/orgChart1"/>
    <dgm:cxn modelId="{EBAFA111-FBEF-48BA-9937-0AC17646B697}" type="presParOf" srcId="{137075F4-F45D-4ABD-B642-A08F2F9C89A3}" destId="{416A190A-56E6-4420-B263-89F96A7C43F8}" srcOrd="1" destOrd="0" presId="urn:microsoft.com/office/officeart/2005/8/layout/orgChart1"/>
    <dgm:cxn modelId="{2A09D90B-0C38-4046-BD9D-85F8FF907331}" type="presParOf" srcId="{416A190A-56E6-4420-B263-89F96A7C43F8}" destId="{3996FACB-7070-430F-9891-30DF064BCC42}" srcOrd="0" destOrd="0" presId="urn:microsoft.com/office/officeart/2005/8/layout/orgChart1"/>
    <dgm:cxn modelId="{16C3E549-59C6-4A2E-B158-089E3C6EC40F}" type="presParOf" srcId="{3996FACB-7070-430F-9891-30DF064BCC42}" destId="{98987F26-E343-4721-A057-2AE06CAAE613}" srcOrd="0" destOrd="0" presId="urn:microsoft.com/office/officeart/2005/8/layout/orgChart1"/>
    <dgm:cxn modelId="{B11A0E19-83DF-416B-B04C-027E212EE9B6}" type="presParOf" srcId="{3996FACB-7070-430F-9891-30DF064BCC42}" destId="{E895D4A9-198C-44AD-AC81-3839574CE20B}" srcOrd="1" destOrd="0" presId="urn:microsoft.com/office/officeart/2005/8/layout/orgChart1"/>
    <dgm:cxn modelId="{E7ACAC41-BC09-48A9-9E3C-1B4862F1226B}" type="presParOf" srcId="{416A190A-56E6-4420-B263-89F96A7C43F8}" destId="{335720F6-C5F7-4A5E-9B0B-A9D4CEBEA1EF}" srcOrd="1" destOrd="0" presId="urn:microsoft.com/office/officeart/2005/8/layout/orgChart1"/>
    <dgm:cxn modelId="{821EDECB-9517-4898-9F16-8F7B5E55A754}" type="presParOf" srcId="{416A190A-56E6-4420-B263-89F96A7C43F8}" destId="{FE8707AF-7BB3-4799-BB49-0EF02A311B2E}" srcOrd="2" destOrd="0" presId="urn:microsoft.com/office/officeart/2005/8/layout/orgChart1"/>
    <dgm:cxn modelId="{633F7C9D-AECF-48EC-BE6F-5E39E67D6877}" type="presParOf" srcId="{137075F4-F45D-4ABD-B642-A08F2F9C89A3}" destId="{BE04F959-8764-44E2-98BC-49CFD8D2FDF7}" srcOrd="2" destOrd="0" presId="urn:microsoft.com/office/officeart/2005/8/layout/orgChart1"/>
    <dgm:cxn modelId="{0029EFF0-FEDC-48D4-A5DA-0C3F92F0E0A7}" type="presParOf" srcId="{137075F4-F45D-4ABD-B642-A08F2F9C89A3}" destId="{9600A851-120F-4D49-96B5-C371C87F7480}" srcOrd="3" destOrd="0" presId="urn:microsoft.com/office/officeart/2005/8/layout/orgChart1"/>
    <dgm:cxn modelId="{C9485CC9-90FF-4253-99E2-4769D400AA58}" type="presParOf" srcId="{9600A851-120F-4D49-96B5-C371C87F7480}" destId="{28CF51AF-0A01-498C-B77F-5E25073D21B2}" srcOrd="0" destOrd="0" presId="urn:microsoft.com/office/officeart/2005/8/layout/orgChart1"/>
    <dgm:cxn modelId="{503FD4B3-74E9-4F3E-9EF4-C40763B55C7F}" type="presParOf" srcId="{28CF51AF-0A01-498C-B77F-5E25073D21B2}" destId="{9D96AC21-9E75-488D-B5ED-79C33A4FECEB}" srcOrd="0" destOrd="0" presId="urn:microsoft.com/office/officeart/2005/8/layout/orgChart1"/>
    <dgm:cxn modelId="{F15C88C5-6487-4764-BCC9-5CF0937172E6}" type="presParOf" srcId="{28CF51AF-0A01-498C-B77F-5E25073D21B2}" destId="{945D129F-10C1-42E4-BDDB-10EB76E9E77E}" srcOrd="1" destOrd="0" presId="urn:microsoft.com/office/officeart/2005/8/layout/orgChart1"/>
    <dgm:cxn modelId="{359C7DEF-2A4A-4047-8CE9-63B78BEAF9D0}" type="presParOf" srcId="{9600A851-120F-4D49-96B5-C371C87F7480}" destId="{F3E96DAB-CEC2-4A41-9167-1CE28A65DB8B}" srcOrd="1" destOrd="0" presId="urn:microsoft.com/office/officeart/2005/8/layout/orgChart1"/>
    <dgm:cxn modelId="{0D15709A-7888-4FDC-B08F-D3D6B8D9E322}" type="presParOf" srcId="{9600A851-120F-4D49-96B5-C371C87F7480}" destId="{BD69DE83-D45E-409C-913B-79549CEC23DD}" srcOrd="2" destOrd="0" presId="urn:microsoft.com/office/officeart/2005/8/layout/orgChart1"/>
    <dgm:cxn modelId="{FC27C951-15B1-4342-8A3F-D76BF3787C8A}" type="presParOf" srcId="{137075F4-F45D-4ABD-B642-A08F2F9C89A3}" destId="{057CBC72-D5D8-4900-AFA3-86982B65B4A2}" srcOrd="4" destOrd="0" presId="urn:microsoft.com/office/officeart/2005/8/layout/orgChart1"/>
    <dgm:cxn modelId="{14A8A3A2-0791-4796-BD71-B09603DD841E}" type="presParOf" srcId="{137075F4-F45D-4ABD-B642-A08F2F9C89A3}" destId="{A942DA38-58F9-49CF-B140-F262A552DE94}" srcOrd="5" destOrd="0" presId="urn:microsoft.com/office/officeart/2005/8/layout/orgChart1"/>
    <dgm:cxn modelId="{A4349D11-A9FF-4252-B729-AE65ECABBB10}" type="presParOf" srcId="{A942DA38-58F9-49CF-B140-F262A552DE94}" destId="{346D8B95-A144-43E6-B5BE-5C8771CDC352}" srcOrd="0" destOrd="0" presId="urn:microsoft.com/office/officeart/2005/8/layout/orgChart1"/>
    <dgm:cxn modelId="{E01B0032-AB26-447E-8E89-2FC667BECAC0}" type="presParOf" srcId="{346D8B95-A144-43E6-B5BE-5C8771CDC352}" destId="{BF2A12ED-BAEE-4897-BE18-180FD14D6FD4}" srcOrd="0" destOrd="0" presId="urn:microsoft.com/office/officeart/2005/8/layout/orgChart1"/>
    <dgm:cxn modelId="{36FFA962-6D14-421B-A66C-490245367000}" type="presParOf" srcId="{346D8B95-A144-43E6-B5BE-5C8771CDC352}" destId="{33C3C6E5-D988-49DB-A23B-17E7357EEAEE}" srcOrd="1" destOrd="0" presId="urn:microsoft.com/office/officeart/2005/8/layout/orgChart1"/>
    <dgm:cxn modelId="{4A2EC508-5024-46ED-A212-FD766E34359A}" type="presParOf" srcId="{A942DA38-58F9-49CF-B140-F262A552DE94}" destId="{6626069A-0CFA-4EF0-A956-19B76556EEEE}" srcOrd="1" destOrd="0" presId="urn:microsoft.com/office/officeart/2005/8/layout/orgChart1"/>
    <dgm:cxn modelId="{59D18F1B-29CF-4D2D-A858-BCE790743358}" type="presParOf" srcId="{A942DA38-58F9-49CF-B140-F262A552DE94}" destId="{717E4D3D-3818-4965-A7A3-EDA08520B079}" srcOrd="2" destOrd="0" presId="urn:microsoft.com/office/officeart/2005/8/layout/orgChart1"/>
    <dgm:cxn modelId="{423E3FE1-C0B7-4FDC-9A76-5D4825855C96}" type="presParOf" srcId="{137075F4-F45D-4ABD-B642-A08F2F9C89A3}" destId="{8DCBCAF9-099D-4A62-890C-9E1C21C0A189}" srcOrd="6" destOrd="0" presId="urn:microsoft.com/office/officeart/2005/8/layout/orgChart1"/>
    <dgm:cxn modelId="{6BF7099E-86EC-4DAF-B29C-2DBF587E554E}" type="presParOf" srcId="{137075F4-F45D-4ABD-B642-A08F2F9C89A3}" destId="{2C1B63E2-2F00-4045-A166-7A0A9EB17098}" srcOrd="7" destOrd="0" presId="urn:microsoft.com/office/officeart/2005/8/layout/orgChart1"/>
    <dgm:cxn modelId="{82F0D365-C298-4752-ACFD-81AB36EC890D}" type="presParOf" srcId="{2C1B63E2-2F00-4045-A166-7A0A9EB17098}" destId="{FB311558-51B6-42D4-BDF3-DC92979C82BF}" srcOrd="0" destOrd="0" presId="urn:microsoft.com/office/officeart/2005/8/layout/orgChart1"/>
    <dgm:cxn modelId="{970054D9-3CAC-4018-B77C-A1E56A455CBC}" type="presParOf" srcId="{FB311558-51B6-42D4-BDF3-DC92979C82BF}" destId="{D145C61D-A50F-49A1-9DC8-9105A129334D}" srcOrd="0" destOrd="0" presId="urn:microsoft.com/office/officeart/2005/8/layout/orgChart1"/>
    <dgm:cxn modelId="{78D40967-4A53-4CF1-94A2-331F8D56A405}" type="presParOf" srcId="{FB311558-51B6-42D4-BDF3-DC92979C82BF}" destId="{ECAD476B-BB2C-4110-BB5B-1EDE819C3D65}" srcOrd="1" destOrd="0" presId="urn:microsoft.com/office/officeart/2005/8/layout/orgChart1"/>
    <dgm:cxn modelId="{DEC3446C-C97E-4D46-A6D6-CAF2DFFDFA20}" type="presParOf" srcId="{2C1B63E2-2F00-4045-A166-7A0A9EB17098}" destId="{0EE795FC-7A5D-409A-8116-34DF2DA36A7C}" srcOrd="1" destOrd="0" presId="urn:microsoft.com/office/officeart/2005/8/layout/orgChart1"/>
    <dgm:cxn modelId="{2639AB3C-4A2B-4973-A5C7-20BC93B1BBA0}" type="presParOf" srcId="{2C1B63E2-2F00-4045-A166-7A0A9EB17098}" destId="{6CCD9260-2768-49E3-B18E-946956470513}" srcOrd="2" destOrd="0" presId="urn:microsoft.com/office/officeart/2005/8/layout/orgChart1"/>
    <dgm:cxn modelId="{BEC63552-44A0-4176-9C82-2E4C78A41329}" type="presParOf" srcId="{137075F4-F45D-4ABD-B642-A08F2F9C89A3}" destId="{CCB9DEA2-AF5E-4596-AD5C-F2E353A85B06}" srcOrd="8" destOrd="0" presId="urn:microsoft.com/office/officeart/2005/8/layout/orgChart1"/>
    <dgm:cxn modelId="{DB1698EA-66D9-4E22-8876-20E153D73F49}" type="presParOf" srcId="{137075F4-F45D-4ABD-B642-A08F2F9C89A3}" destId="{87D1F6A4-8ADE-4F02-9549-27089FDC7B9B}" srcOrd="9" destOrd="0" presId="urn:microsoft.com/office/officeart/2005/8/layout/orgChart1"/>
    <dgm:cxn modelId="{C2FC9F68-6BFD-4A11-A71A-B821FBDE7F8D}" type="presParOf" srcId="{87D1F6A4-8ADE-4F02-9549-27089FDC7B9B}" destId="{5AF6CB84-7C4C-4F48-9261-430F92DCEB2C}" srcOrd="0" destOrd="0" presId="urn:microsoft.com/office/officeart/2005/8/layout/orgChart1"/>
    <dgm:cxn modelId="{AF42FE69-737C-46E8-84A9-C7E820F7AD89}" type="presParOf" srcId="{5AF6CB84-7C4C-4F48-9261-430F92DCEB2C}" destId="{993611E3-ED26-424D-A0E6-4DB4C855FC5E}" srcOrd="0" destOrd="0" presId="urn:microsoft.com/office/officeart/2005/8/layout/orgChart1"/>
    <dgm:cxn modelId="{76A42AF1-79EE-4C66-99BA-AC159A597D02}" type="presParOf" srcId="{5AF6CB84-7C4C-4F48-9261-430F92DCEB2C}" destId="{2360E638-9822-4A95-860F-314C3B645547}" srcOrd="1" destOrd="0" presId="urn:microsoft.com/office/officeart/2005/8/layout/orgChart1"/>
    <dgm:cxn modelId="{1A798148-7DEC-468C-8B4E-BEE6906E4EA8}" type="presParOf" srcId="{87D1F6A4-8ADE-4F02-9549-27089FDC7B9B}" destId="{B3C1D033-7343-4880-9B72-D316704E8C76}" srcOrd="1" destOrd="0" presId="urn:microsoft.com/office/officeart/2005/8/layout/orgChart1"/>
    <dgm:cxn modelId="{F652FB6F-D979-4B16-9DC2-80024244F9B3}" type="presParOf" srcId="{87D1F6A4-8ADE-4F02-9549-27089FDC7B9B}" destId="{E001BA08-9E26-4908-AC1A-12232FCAC882}" srcOrd="2" destOrd="0" presId="urn:microsoft.com/office/officeart/2005/8/layout/orgChart1"/>
    <dgm:cxn modelId="{AD6E2F67-499C-48FD-AEDF-812BA915DE99}" type="presParOf" srcId="{B7A17742-B1E3-491A-AD58-FFF30FBC0471}" destId="{65263899-1C27-4457-8C5B-0A50F4EFFB06}" srcOrd="2" destOrd="0" presId="urn:microsoft.com/office/officeart/2005/8/layout/orgChart1"/>
    <dgm:cxn modelId="{18E7FE88-0390-4D32-AC02-B3F500BED261}" type="presParOf" srcId="{EE0EDBEE-4094-4292-A4C0-280D47930AE8}" destId="{B66F486D-A1D8-41A4-B205-6F9F69D3F7D3}" srcOrd="4" destOrd="0" presId="urn:microsoft.com/office/officeart/2005/8/layout/orgChart1"/>
    <dgm:cxn modelId="{DF4197BF-C61C-40A3-BDE6-D8C470205B4A}" type="presParOf" srcId="{EE0EDBEE-4094-4292-A4C0-280D47930AE8}" destId="{DD08FC3C-64C0-458D-98AD-14CE17CD6174}" srcOrd="5" destOrd="0" presId="urn:microsoft.com/office/officeart/2005/8/layout/orgChart1"/>
    <dgm:cxn modelId="{89D014F1-0B41-46F8-BE0C-96D1D31BE5FB}" type="presParOf" srcId="{DD08FC3C-64C0-458D-98AD-14CE17CD6174}" destId="{A6FD923A-85B4-45F3-B83F-D87F1FFABF7B}" srcOrd="0" destOrd="0" presId="urn:microsoft.com/office/officeart/2005/8/layout/orgChart1"/>
    <dgm:cxn modelId="{C522B03B-0D7E-47A9-A63A-91E5EDE11DF2}" type="presParOf" srcId="{A6FD923A-85B4-45F3-B83F-D87F1FFABF7B}" destId="{37044A46-71CA-41F6-9A9F-4C6718FC21B9}" srcOrd="0" destOrd="0" presId="urn:microsoft.com/office/officeart/2005/8/layout/orgChart1"/>
    <dgm:cxn modelId="{86617C79-0A89-418D-B606-420E489FD3C4}" type="presParOf" srcId="{A6FD923A-85B4-45F3-B83F-D87F1FFABF7B}" destId="{0A6469E6-2BDB-4D24-A092-D01BF04BAE83}" srcOrd="1" destOrd="0" presId="urn:microsoft.com/office/officeart/2005/8/layout/orgChart1"/>
    <dgm:cxn modelId="{0927EB07-1E54-473A-8A6C-83668AA3CEE4}" type="presParOf" srcId="{DD08FC3C-64C0-458D-98AD-14CE17CD6174}" destId="{FCC6E1BB-CFD9-4EF9-87BD-4A1BB1864747}" srcOrd="1" destOrd="0" presId="urn:microsoft.com/office/officeart/2005/8/layout/orgChart1"/>
    <dgm:cxn modelId="{58F5742E-F15F-45DC-82F1-FA1CA0AEC14C}" type="presParOf" srcId="{FCC6E1BB-CFD9-4EF9-87BD-4A1BB1864747}" destId="{6994979C-AA40-42B3-80A4-BBD52C7C8635}" srcOrd="0" destOrd="0" presId="urn:microsoft.com/office/officeart/2005/8/layout/orgChart1"/>
    <dgm:cxn modelId="{9DBB482C-48F9-452D-B7AE-142FF89FDC28}" type="presParOf" srcId="{FCC6E1BB-CFD9-4EF9-87BD-4A1BB1864747}" destId="{5AEBB979-72E1-467F-AA2B-7103BD7FAB92}" srcOrd="1" destOrd="0" presId="urn:microsoft.com/office/officeart/2005/8/layout/orgChart1"/>
    <dgm:cxn modelId="{6A29FFE0-1E9C-4410-98B4-0E12240FD773}" type="presParOf" srcId="{5AEBB979-72E1-467F-AA2B-7103BD7FAB92}" destId="{72075718-980D-47D9-87A0-3FA84F09278F}" srcOrd="0" destOrd="0" presId="urn:microsoft.com/office/officeart/2005/8/layout/orgChart1"/>
    <dgm:cxn modelId="{7CEA3F6A-5745-4662-9227-BBB66FB32520}" type="presParOf" srcId="{72075718-980D-47D9-87A0-3FA84F09278F}" destId="{9DC7932C-5DFD-41DA-8F7D-CD4EA4AB2DB4}" srcOrd="0" destOrd="0" presId="urn:microsoft.com/office/officeart/2005/8/layout/orgChart1"/>
    <dgm:cxn modelId="{676CD8EB-1E34-46E5-A0A7-A774DA841D3C}" type="presParOf" srcId="{72075718-980D-47D9-87A0-3FA84F09278F}" destId="{F5305D07-DEFE-4AFC-BB83-BDFDBCD874AE}" srcOrd="1" destOrd="0" presId="urn:microsoft.com/office/officeart/2005/8/layout/orgChart1"/>
    <dgm:cxn modelId="{98662A97-BA6B-4AAC-AEAA-81055D838266}" type="presParOf" srcId="{5AEBB979-72E1-467F-AA2B-7103BD7FAB92}" destId="{B9A250F9-6155-4567-B983-D4B52D0280AC}" srcOrd="1" destOrd="0" presId="urn:microsoft.com/office/officeart/2005/8/layout/orgChart1"/>
    <dgm:cxn modelId="{F2F0C96F-1862-4B65-80C0-5D67B928B9B4}" type="presParOf" srcId="{5AEBB979-72E1-467F-AA2B-7103BD7FAB92}" destId="{0462285F-3DB2-463D-8077-05DDDEB4F82E}" srcOrd="2" destOrd="0" presId="urn:microsoft.com/office/officeart/2005/8/layout/orgChart1"/>
    <dgm:cxn modelId="{C624A469-1C9C-4D8A-B426-14647B207523}" type="presParOf" srcId="{FCC6E1BB-CFD9-4EF9-87BD-4A1BB1864747}" destId="{1178454D-F585-4B81-864C-EED2D2263765}" srcOrd="2" destOrd="0" presId="urn:microsoft.com/office/officeart/2005/8/layout/orgChart1"/>
    <dgm:cxn modelId="{436F68DA-09E5-4768-98FB-D62986739816}" type="presParOf" srcId="{FCC6E1BB-CFD9-4EF9-87BD-4A1BB1864747}" destId="{EAB48B86-911C-4A13-B06E-4FCFDD25D67A}" srcOrd="3" destOrd="0" presId="urn:microsoft.com/office/officeart/2005/8/layout/orgChart1"/>
    <dgm:cxn modelId="{354A6A3E-5386-4C36-9B5C-CA8D1EFE25F6}" type="presParOf" srcId="{EAB48B86-911C-4A13-B06E-4FCFDD25D67A}" destId="{1342F12A-0B03-467C-809F-FDAE27008D14}" srcOrd="0" destOrd="0" presId="urn:microsoft.com/office/officeart/2005/8/layout/orgChart1"/>
    <dgm:cxn modelId="{D1EA80C0-C897-4201-9F4C-FB3B93B52E83}" type="presParOf" srcId="{1342F12A-0B03-467C-809F-FDAE27008D14}" destId="{45FA1D50-960B-402C-8899-DE8AD432EC07}" srcOrd="0" destOrd="0" presId="urn:microsoft.com/office/officeart/2005/8/layout/orgChart1"/>
    <dgm:cxn modelId="{9C33A336-2F80-4234-B023-4129523DC10C}" type="presParOf" srcId="{1342F12A-0B03-467C-809F-FDAE27008D14}" destId="{961B623D-A28D-4500-A46C-7A3E6BEB9ADA}" srcOrd="1" destOrd="0" presId="urn:microsoft.com/office/officeart/2005/8/layout/orgChart1"/>
    <dgm:cxn modelId="{7DA75BDC-406C-463F-BAB2-73CD9FAF0088}" type="presParOf" srcId="{EAB48B86-911C-4A13-B06E-4FCFDD25D67A}" destId="{DF899DA3-047D-482D-B5DC-4076819D8B86}" srcOrd="1" destOrd="0" presId="urn:microsoft.com/office/officeart/2005/8/layout/orgChart1"/>
    <dgm:cxn modelId="{9841CAC5-3DCE-45EC-847A-D5D410865993}" type="presParOf" srcId="{EAB48B86-911C-4A13-B06E-4FCFDD25D67A}" destId="{DB02628D-45E7-4ECC-B554-43F58A677338}" srcOrd="2" destOrd="0" presId="urn:microsoft.com/office/officeart/2005/8/layout/orgChart1"/>
    <dgm:cxn modelId="{D68A7EA3-E451-49ED-BA2C-7B0DA4708768}" type="presParOf" srcId="{FCC6E1BB-CFD9-4EF9-87BD-4A1BB1864747}" destId="{C9B336AC-A065-4805-B98C-1C5F71D9970F}" srcOrd="4" destOrd="0" presId="urn:microsoft.com/office/officeart/2005/8/layout/orgChart1"/>
    <dgm:cxn modelId="{A441E778-A4FF-4A1C-AAAD-069678EBE70C}" type="presParOf" srcId="{FCC6E1BB-CFD9-4EF9-87BD-4A1BB1864747}" destId="{F00CE1C8-2AFB-4C65-8C86-09E56FC39D20}" srcOrd="5" destOrd="0" presId="urn:microsoft.com/office/officeart/2005/8/layout/orgChart1"/>
    <dgm:cxn modelId="{79FE5812-BC88-4AF5-A101-5CE1B6FECD6E}" type="presParOf" srcId="{F00CE1C8-2AFB-4C65-8C86-09E56FC39D20}" destId="{1C953847-2D47-4122-AF3E-BBE7BB8644DC}" srcOrd="0" destOrd="0" presId="urn:microsoft.com/office/officeart/2005/8/layout/orgChart1"/>
    <dgm:cxn modelId="{49DF7A67-4B12-4906-9DF5-5056265FCB61}" type="presParOf" srcId="{1C953847-2D47-4122-AF3E-BBE7BB8644DC}" destId="{3BC6A8C3-AC03-4B2E-9738-D5295072E3B9}" srcOrd="0" destOrd="0" presId="urn:microsoft.com/office/officeart/2005/8/layout/orgChart1"/>
    <dgm:cxn modelId="{EA4AA365-CD04-4E4B-8968-A919CDC052FE}" type="presParOf" srcId="{1C953847-2D47-4122-AF3E-BBE7BB8644DC}" destId="{47FCE58B-328D-4E9D-94BC-5E8D480936B7}" srcOrd="1" destOrd="0" presId="urn:microsoft.com/office/officeart/2005/8/layout/orgChart1"/>
    <dgm:cxn modelId="{545429FD-7310-4FC1-A77E-81ECA8E9FEDA}" type="presParOf" srcId="{F00CE1C8-2AFB-4C65-8C86-09E56FC39D20}" destId="{0D8CE43C-4E8E-46E4-839C-A28210023B99}" srcOrd="1" destOrd="0" presId="urn:microsoft.com/office/officeart/2005/8/layout/orgChart1"/>
    <dgm:cxn modelId="{DDE0D689-52E9-42D3-A062-38F3170BF536}" type="presParOf" srcId="{F00CE1C8-2AFB-4C65-8C86-09E56FC39D20}" destId="{14DBE453-71A2-4B93-9028-D6DF1C9C7B57}" srcOrd="2" destOrd="0" presId="urn:microsoft.com/office/officeart/2005/8/layout/orgChart1"/>
    <dgm:cxn modelId="{AF278FB5-16CA-47B3-881E-79C2F2DF5CEB}" type="presParOf" srcId="{DD08FC3C-64C0-458D-98AD-14CE17CD6174}" destId="{01404B73-6EE8-44BF-B079-EA602E377E3A}" srcOrd="2" destOrd="0" presId="urn:microsoft.com/office/officeart/2005/8/layout/orgChart1"/>
    <dgm:cxn modelId="{5B26E75A-B268-4800-BA1F-6E99F98B2501}" type="presParOf" srcId="{085C5293-AD8B-424A-AE52-20F19F05A409}" destId="{5556A45F-35D9-4871-B159-12CE8352E03E}" srcOrd="2" destOrd="0" presId="urn:microsoft.com/office/officeart/2005/8/layout/orgChart1"/>
    <dgm:cxn modelId="{07B0DB84-E024-4582-9807-7DBF54F51406}" type="presParOf" srcId="{93640FD7-7325-4B41-A1F1-9D18E04790FA}" destId="{00C017BC-F1BD-4BB6-B23A-7ED91C6B0FBF}" srcOrd="2" destOrd="0" presId="urn:microsoft.com/office/officeart/2005/8/layout/orgChart1"/>
    <dgm:cxn modelId="{BC6931D9-A767-47B6-8B1E-FCDDE151A57C}" type="presParOf" srcId="{93640FD7-7325-4B41-A1F1-9D18E04790FA}" destId="{A4A2C3FD-74C3-4016-A43C-9F12DAFF6298}" srcOrd="3" destOrd="0" presId="urn:microsoft.com/office/officeart/2005/8/layout/orgChart1"/>
    <dgm:cxn modelId="{913885CE-83A8-4BB5-B91C-667FAE5673BF}" type="presParOf" srcId="{A4A2C3FD-74C3-4016-A43C-9F12DAFF6298}" destId="{EA3195E9-A79F-4A77-B3DD-0AB1D4EDD669}" srcOrd="0" destOrd="0" presId="urn:microsoft.com/office/officeart/2005/8/layout/orgChart1"/>
    <dgm:cxn modelId="{CB9A2CAC-B418-4B4C-86A5-5B91AF1239BB}" type="presParOf" srcId="{EA3195E9-A79F-4A77-B3DD-0AB1D4EDD669}" destId="{E41B68B7-DACA-4B63-84D0-8F5270B0396C}" srcOrd="0" destOrd="0" presId="urn:microsoft.com/office/officeart/2005/8/layout/orgChart1"/>
    <dgm:cxn modelId="{2ADED115-8A6F-4D07-96DC-18CDF6529DA8}" type="presParOf" srcId="{EA3195E9-A79F-4A77-B3DD-0AB1D4EDD669}" destId="{FE264D44-4B55-442D-8CA2-472CB0E5C53C}" srcOrd="1" destOrd="0" presId="urn:microsoft.com/office/officeart/2005/8/layout/orgChart1"/>
    <dgm:cxn modelId="{B13C827E-06B7-4E47-BA31-65C57F380BC7}" type="presParOf" srcId="{A4A2C3FD-74C3-4016-A43C-9F12DAFF6298}" destId="{C095865D-D712-4591-ABE3-D56EC4D8B2C1}" srcOrd="1" destOrd="0" presId="urn:microsoft.com/office/officeart/2005/8/layout/orgChart1"/>
    <dgm:cxn modelId="{1916CC4C-03A8-4211-8FA4-D7E1B9E783EE}" type="presParOf" srcId="{A4A2C3FD-74C3-4016-A43C-9F12DAFF6298}" destId="{BAD1EF07-767E-42BF-9723-9B630F16B7D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988A58-9E46-4B98-8E4A-1C427F83E9E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C13485-132C-4C7D-B879-86CD6C8AC15C}">
      <dgm:prSet phldrT="[Текст]" custT="1"/>
      <dgm:spPr>
        <a:solidFill>
          <a:srgbClr val="7CA655"/>
        </a:solidFill>
      </dgm:spPr>
      <dgm:t>
        <a:bodyPr/>
        <a:lstStyle/>
        <a:p>
          <a:pPr algn="ctr"/>
          <a:r>
            <a:rPr lang="ru-RU" sz="2000" dirty="0"/>
            <a:t>предметом рассмотрения</a:t>
          </a:r>
          <a:br>
            <a:rPr lang="ru-RU" sz="2000" dirty="0"/>
          </a:br>
          <a:r>
            <a:rPr lang="ru-RU" sz="2000" dirty="0"/>
            <a:t>на «интеллектуальной разминке» выступают исходные категории </a:t>
          </a:r>
          <a:br>
            <a:rPr lang="ru-RU" sz="2000" dirty="0"/>
          </a:br>
          <a:r>
            <a:rPr lang="ru-RU" sz="2000" dirty="0"/>
            <a:t>и теоретические понятия;</a:t>
          </a:r>
        </a:p>
        <a:p>
          <a:pPr algn="ctr"/>
          <a:r>
            <a:rPr lang="ru-RU" sz="2000" dirty="0"/>
            <a:t>метод эффективен для проведения семинарских и практических занятий</a:t>
          </a:r>
        </a:p>
      </dgm:t>
    </dgm:pt>
    <dgm:pt modelId="{AEB0E53F-BC7C-4346-962A-358FD94CBC24}" type="parTrans" cxnId="{4E94AEAD-54A2-4429-9568-33503617686E}">
      <dgm:prSet/>
      <dgm:spPr/>
      <dgm:t>
        <a:bodyPr/>
        <a:lstStyle/>
        <a:p>
          <a:endParaRPr lang="ru-RU"/>
        </a:p>
      </dgm:t>
    </dgm:pt>
    <dgm:pt modelId="{9B1480FB-EC4F-4315-864D-2D47636E088C}" type="sibTrans" cxnId="{4E94AEAD-54A2-4429-9568-33503617686E}">
      <dgm:prSet/>
      <dgm:spPr/>
      <dgm:t>
        <a:bodyPr/>
        <a:lstStyle/>
        <a:p>
          <a:endParaRPr lang="ru-RU"/>
        </a:p>
      </dgm:t>
    </dgm:pt>
    <dgm:pt modelId="{A01B69B0-D838-4641-9F8D-DC26C5B553BE}" type="pres">
      <dgm:prSet presAssocID="{9B988A58-9E46-4B98-8E4A-1C427F83E9E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EAA78AE-9912-48E0-BBCB-AD4AAC87EB98}" type="pres">
      <dgm:prSet presAssocID="{45C13485-132C-4C7D-B879-86CD6C8AC15C}" presName="root1" presStyleCnt="0"/>
      <dgm:spPr/>
    </dgm:pt>
    <dgm:pt modelId="{DA7FE23A-CB05-4DA2-B52C-2B4177755014}" type="pres">
      <dgm:prSet presAssocID="{45C13485-132C-4C7D-B879-86CD6C8AC15C}" presName="LevelOneTextNode" presStyleLbl="node0" presStyleIdx="0" presStyleCnt="1" custAng="5400000" custScaleX="271832" custScaleY="65002" custLinFactNeighborX="31191">
        <dgm:presLayoutVars>
          <dgm:chPref val="3"/>
        </dgm:presLayoutVars>
      </dgm:prSet>
      <dgm:spPr/>
    </dgm:pt>
    <dgm:pt modelId="{B05967DB-8ACE-45CB-AB83-84EABEF4FC77}" type="pres">
      <dgm:prSet presAssocID="{45C13485-132C-4C7D-B879-86CD6C8AC15C}" presName="level2hierChild" presStyleCnt="0"/>
      <dgm:spPr/>
    </dgm:pt>
  </dgm:ptLst>
  <dgm:cxnLst>
    <dgm:cxn modelId="{B67E5A1F-9452-4FBF-92B2-B079CAFA8D03}" type="presOf" srcId="{9B988A58-9E46-4B98-8E4A-1C427F83E9EC}" destId="{A01B69B0-D838-4641-9F8D-DC26C5B553BE}" srcOrd="0" destOrd="0" presId="urn:microsoft.com/office/officeart/2008/layout/HorizontalMultiLevelHierarchy"/>
    <dgm:cxn modelId="{4E94AEAD-54A2-4429-9568-33503617686E}" srcId="{9B988A58-9E46-4B98-8E4A-1C427F83E9EC}" destId="{45C13485-132C-4C7D-B879-86CD6C8AC15C}" srcOrd="0" destOrd="0" parTransId="{AEB0E53F-BC7C-4346-962A-358FD94CBC24}" sibTransId="{9B1480FB-EC4F-4315-864D-2D47636E088C}"/>
    <dgm:cxn modelId="{1575C1D7-A2CE-4BCE-80DE-488A53F4731D}" type="presOf" srcId="{45C13485-132C-4C7D-B879-86CD6C8AC15C}" destId="{DA7FE23A-CB05-4DA2-B52C-2B4177755014}" srcOrd="0" destOrd="0" presId="urn:microsoft.com/office/officeart/2008/layout/HorizontalMultiLevelHierarchy"/>
    <dgm:cxn modelId="{C53DE544-A644-4788-ABDC-C8EF0F96E713}" type="presParOf" srcId="{A01B69B0-D838-4641-9F8D-DC26C5B553BE}" destId="{1EAA78AE-9912-48E0-BBCB-AD4AAC87EB98}" srcOrd="0" destOrd="0" presId="urn:microsoft.com/office/officeart/2008/layout/HorizontalMultiLevelHierarchy"/>
    <dgm:cxn modelId="{E9A6022A-6F1C-4E97-8005-960096EE95C3}" type="presParOf" srcId="{1EAA78AE-9912-48E0-BBCB-AD4AAC87EB98}" destId="{DA7FE23A-CB05-4DA2-B52C-2B4177755014}" srcOrd="0" destOrd="0" presId="urn:microsoft.com/office/officeart/2008/layout/HorizontalMultiLevelHierarchy"/>
    <dgm:cxn modelId="{361FA6BE-D66C-47DA-AF4F-3A14A5D9DEDD}" type="presParOf" srcId="{1EAA78AE-9912-48E0-BBCB-AD4AAC87EB98}" destId="{B05967DB-8ACE-45CB-AB83-84EABEF4FC7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5A7A40-B538-4948-8FA4-C251641211CF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693C08-8961-4519-A111-A66FCD596C38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активизация умственной деятельности обучаемых, «разогрев» перед рассмотрением основных вопросов</a:t>
          </a:r>
        </a:p>
      </dgm:t>
    </dgm:pt>
    <dgm:pt modelId="{DC8A6F95-6F85-4AA2-8110-41A9AE06415B}" type="parTrans" cxnId="{25D47664-CC5B-4BB0-A313-5D04D14F5C33}">
      <dgm:prSet/>
      <dgm:spPr/>
      <dgm:t>
        <a:bodyPr/>
        <a:lstStyle/>
        <a:p>
          <a:endParaRPr lang="ru-RU"/>
        </a:p>
      </dgm:t>
    </dgm:pt>
    <dgm:pt modelId="{074EB32F-F66B-459C-93D7-CBC90FC49BF9}" type="sibTrans" cxnId="{25D47664-CC5B-4BB0-A313-5D04D14F5C33}">
      <dgm:prSet/>
      <dgm:spPr/>
      <dgm:t>
        <a:bodyPr/>
        <a:lstStyle/>
        <a:p>
          <a:endParaRPr lang="ru-RU"/>
        </a:p>
      </dgm:t>
    </dgm:pt>
    <dgm:pt modelId="{1E3DC65A-BC49-4C01-B0E9-4778CA3B0620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повторение прописных истин изучаемых вопросов семинарного (практического) занятия: понятий, определений</a:t>
          </a:r>
        </a:p>
      </dgm:t>
    </dgm:pt>
    <dgm:pt modelId="{E04B1045-8929-488E-B9EB-97CA5A30E768}" type="parTrans" cxnId="{20320837-DE4A-40C6-9230-D8409E89DCC6}">
      <dgm:prSet/>
      <dgm:spPr/>
      <dgm:t>
        <a:bodyPr/>
        <a:lstStyle/>
        <a:p>
          <a:endParaRPr lang="ru-RU"/>
        </a:p>
      </dgm:t>
    </dgm:pt>
    <dgm:pt modelId="{B6D1941E-315D-4C66-B260-2EB9CD090677}" type="sibTrans" cxnId="{20320837-DE4A-40C6-9230-D8409E89DCC6}">
      <dgm:prSet/>
      <dgm:spPr/>
      <dgm:t>
        <a:bodyPr/>
        <a:lstStyle/>
        <a:p>
          <a:endParaRPr lang="ru-RU"/>
        </a:p>
      </dgm:t>
    </dgm:pt>
    <dgm:pt modelId="{588C0CD9-9E50-43AB-904A-07A0E6987999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осуществление текущего контроля знаний обучаемых</a:t>
          </a:r>
        </a:p>
      </dgm:t>
    </dgm:pt>
    <dgm:pt modelId="{5FCE8C96-B596-460C-B5E9-DCC666CC1FF5}" type="parTrans" cxnId="{008FC643-1A25-406F-8B01-4A9D9486B669}">
      <dgm:prSet/>
      <dgm:spPr/>
      <dgm:t>
        <a:bodyPr/>
        <a:lstStyle/>
        <a:p>
          <a:endParaRPr lang="ru-RU"/>
        </a:p>
      </dgm:t>
    </dgm:pt>
    <dgm:pt modelId="{9C4649AD-04DD-403A-B714-4FD7717B5344}" type="sibTrans" cxnId="{008FC643-1A25-406F-8B01-4A9D9486B669}">
      <dgm:prSet/>
      <dgm:spPr/>
      <dgm:t>
        <a:bodyPr/>
        <a:lstStyle/>
        <a:p>
          <a:endParaRPr lang="ru-RU"/>
        </a:p>
      </dgm:t>
    </dgm:pt>
    <dgm:pt modelId="{C67BF1AF-C86B-43C4-8CBC-525C89BFBC25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выявление наиболее сложных и плохо усвоенных вопросов темы</a:t>
          </a:r>
        </a:p>
      </dgm:t>
    </dgm:pt>
    <dgm:pt modelId="{9B4C48C4-E3FC-412F-BE8D-60F8144EBA38}" type="parTrans" cxnId="{65B066FA-32DB-4840-A2FC-514956DB0110}">
      <dgm:prSet/>
      <dgm:spPr/>
      <dgm:t>
        <a:bodyPr/>
        <a:lstStyle/>
        <a:p>
          <a:endParaRPr lang="ru-RU"/>
        </a:p>
      </dgm:t>
    </dgm:pt>
    <dgm:pt modelId="{63BBF77D-B363-4070-8D53-7E3D3A04F53C}" type="sibTrans" cxnId="{65B066FA-32DB-4840-A2FC-514956DB0110}">
      <dgm:prSet/>
      <dgm:spPr/>
      <dgm:t>
        <a:bodyPr/>
        <a:lstStyle/>
        <a:p>
          <a:endParaRPr lang="ru-RU"/>
        </a:p>
      </dgm:t>
    </dgm:pt>
    <dgm:pt modelId="{AB840F5C-BD5C-47C2-95D9-0C7147D9572F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проверка уровня усвоения лекционного материала</a:t>
          </a:r>
        </a:p>
      </dgm:t>
    </dgm:pt>
    <dgm:pt modelId="{C551416C-DF0E-4C52-94BD-94ED781D4BCE}" type="parTrans" cxnId="{1B764C16-BAB9-482C-9259-122CBA2F2F23}">
      <dgm:prSet/>
      <dgm:spPr/>
      <dgm:t>
        <a:bodyPr/>
        <a:lstStyle/>
        <a:p>
          <a:endParaRPr lang="ru-RU"/>
        </a:p>
      </dgm:t>
    </dgm:pt>
    <dgm:pt modelId="{18FD6B62-18D1-4D74-89AC-378B99317010}" type="sibTrans" cxnId="{1B764C16-BAB9-482C-9259-122CBA2F2F23}">
      <dgm:prSet/>
      <dgm:spPr/>
      <dgm:t>
        <a:bodyPr/>
        <a:lstStyle/>
        <a:p>
          <a:endParaRPr lang="ru-RU"/>
        </a:p>
      </dgm:t>
    </dgm:pt>
    <dgm:pt modelId="{8939E4BF-6D3C-499A-998F-F2C3B74BFED2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развитие организаторских и дидактических навыков </a:t>
          </a:r>
        </a:p>
        <a:p>
          <a:r>
            <a:rPr lang="ru-RU" dirty="0"/>
            <a:t>(когда разминку проводят обучаемые)</a:t>
          </a:r>
        </a:p>
      </dgm:t>
    </dgm:pt>
    <dgm:pt modelId="{C0BA1C3E-5CCD-447A-99B6-AB01FC3E98AC}" type="parTrans" cxnId="{6AC667DF-FCD2-459B-9AE5-425E8582C09F}">
      <dgm:prSet/>
      <dgm:spPr/>
      <dgm:t>
        <a:bodyPr/>
        <a:lstStyle/>
        <a:p>
          <a:endParaRPr lang="ru-RU"/>
        </a:p>
      </dgm:t>
    </dgm:pt>
    <dgm:pt modelId="{926CD454-B100-44D7-B1EB-921F6B0556B4}" type="sibTrans" cxnId="{6AC667DF-FCD2-459B-9AE5-425E8582C09F}">
      <dgm:prSet/>
      <dgm:spPr/>
      <dgm:t>
        <a:bodyPr/>
        <a:lstStyle/>
        <a:p>
          <a:endParaRPr lang="ru-RU"/>
        </a:p>
      </dgm:t>
    </dgm:pt>
    <dgm:pt modelId="{95BE6D0C-A6EE-495D-B6EF-9CB262516DB3}" type="pres">
      <dgm:prSet presAssocID="{F95A7A40-B538-4948-8FA4-C251641211CF}" presName="linearFlow" presStyleCnt="0">
        <dgm:presLayoutVars>
          <dgm:dir/>
          <dgm:resizeHandles val="exact"/>
        </dgm:presLayoutVars>
      </dgm:prSet>
      <dgm:spPr/>
    </dgm:pt>
    <dgm:pt modelId="{5E63BCE4-05F0-49BA-A9A1-9EE0CDEBA9D1}" type="pres">
      <dgm:prSet presAssocID="{29693C08-8961-4519-A111-A66FCD596C38}" presName="comp" presStyleCnt="0"/>
      <dgm:spPr/>
    </dgm:pt>
    <dgm:pt modelId="{131B57EB-CD8E-4D80-B48A-142CCCB0458E}" type="pres">
      <dgm:prSet presAssocID="{29693C08-8961-4519-A111-A66FCD596C38}" presName="rect2" presStyleLbl="node1" presStyleIdx="0" presStyleCnt="6" custScaleX="173714" custScaleY="30548" custLinFactNeighborX="19437" custLinFactNeighborY="2695">
        <dgm:presLayoutVars>
          <dgm:bulletEnabled val="1"/>
        </dgm:presLayoutVars>
      </dgm:prSet>
      <dgm:spPr/>
    </dgm:pt>
    <dgm:pt modelId="{8F6CE406-4335-45F5-841A-A4A6B4DC0349}" type="pres">
      <dgm:prSet presAssocID="{29693C08-8961-4519-A111-A66FCD596C38}" presName="rect1" presStyleLbl="lnNode1" presStyleIdx="0" presStyleCnt="6" custScaleX="35535" custScaleY="30436" custLinFactNeighborX="-4107" custLinFactNeighborY="2525"/>
      <dgm:spPr>
        <a:solidFill>
          <a:srgbClr val="4495A2"/>
        </a:solidFill>
      </dgm:spPr>
    </dgm:pt>
    <dgm:pt modelId="{9AE2C328-7328-43EB-A6A8-C88036D74756}" type="pres">
      <dgm:prSet presAssocID="{074EB32F-F66B-459C-93D7-CBC90FC49BF9}" presName="sibTrans" presStyleCnt="0"/>
      <dgm:spPr/>
    </dgm:pt>
    <dgm:pt modelId="{79897E30-010B-41DE-9A0E-A78AF6BE96B4}" type="pres">
      <dgm:prSet presAssocID="{1E3DC65A-BC49-4C01-B0E9-4778CA3B0620}" presName="comp" presStyleCnt="0"/>
      <dgm:spPr/>
    </dgm:pt>
    <dgm:pt modelId="{9D60DA75-1AF4-4751-B452-6F5F087918A8}" type="pres">
      <dgm:prSet presAssocID="{1E3DC65A-BC49-4C01-B0E9-4778CA3B0620}" presName="rect2" presStyleLbl="node1" presStyleIdx="1" presStyleCnt="6" custScaleX="178050" custScaleY="30548" custLinFactNeighborX="1836" custLinFactNeighborY="-9721">
        <dgm:presLayoutVars>
          <dgm:bulletEnabled val="1"/>
        </dgm:presLayoutVars>
      </dgm:prSet>
      <dgm:spPr/>
    </dgm:pt>
    <dgm:pt modelId="{6DA39884-C329-4324-A4C8-7BB630FBC884}" type="pres">
      <dgm:prSet presAssocID="{1E3DC65A-BC49-4C01-B0E9-4778CA3B0620}" presName="rect1" presStyleLbl="lnNode1" presStyleIdx="1" presStyleCnt="6" custScaleX="30435" custScaleY="30436" custLinFactNeighborX="50915" custLinFactNeighborY="-9777"/>
      <dgm:spPr>
        <a:solidFill>
          <a:srgbClr val="F9D448"/>
        </a:solidFill>
      </dgm:spPr>
    </dgm:pt>
    <dgm:pt modelId="{49B37EF2-089E-4AE4-969D-0832456EC25B}" type="pres">
      <dgm:prSet presAssocID="{B6D1941E-315D-4C66-B260-2EB9CD090677}" presName="sibTrans" presStyleCnt="0"/>
      <dgm:spPr/>
    </dgm:pt>
    <dgm:pt modelId="{45280C35-6C79-4525-A983-33BE8F9767CD}" type="pres">
      <dgm:prSet presAssocID="{588C0CD9-9E50-43AB-904A-07A0E6987999}" presName="comp" presStyleCnt="0"/>
      <dgm:spPr/>
    </dgm:pt>
    <dgm:pt modelId="{D97BCA31-29CA-41EB-9488-268D991B09DF}" type="pres">
      <dgm:prSet presAssocID="{588C0CD9-9E50-43AB-904A-07A0E6987999}" presName="rect2" presStyleLbl="node1" presStyleIdx="2" presStyleCnt="6" custScaleX="176534" custScaleY="30548" custLinFactNeighborX="18032" custLinFactNeighborY="-21550">
        <dgm:presLayoutVars>
          <dgm:bulletEnabled val="1"/>
        </dgm:presLayoutVars>
      </dgm:prSet>
      <dgm:spPr/>
    </dgm:pt>
    <dgm:pt modelId="{204D577E-E3C5-426D-AEBE-C30027D51BA0}" type="pres">
      <dgm:prSet presAssocID="{588C0CD9-9E50-43AB-904A-07A0E6987999}" presName="rect1" presStyleLbl="lnNode1" presStyleIdx="2" presStyleCnt="6" custScaleX="30435" custScaleY="30436" custLinFactNeighborX="-7839" custLinFactNeighborY="-20725"/>
      <dgm:spPr>
        <a:solidFill>
          <a:srgbClr val="0070C0"/>
        </a:solidFill>
      </dgm:spPr>
    </dgm:pt>
    <dgm:pt modelId="{EA79E417-7F56-4AFA-A64B-70107507323D}" type="pres">
      <dgm:prSet presAssocID="{9C4649AD-04DD-403A-B714-4FD7717B5344}" presName="sibTrans" presStyleCnt="0"/>
      <dgm:spPr/>
    </dgm:pt>
    <dgm:pt modelId="{57CE003A-29D6-4B52-8D09-B0AC8E75DD7B}" type="pres">
      <dgm:prSet presAssocID="{C67BF1AF-C86B-43C4-8CBC-525C89BFBC25}" presName="comp" presStyleCnt="0"/>
      <dgm:spPr/>
    </dgm:pt>
    <dgm:pt modelId="{CA5A0B90-6071-4EEE-83F3-2CE3D0FF1AE1}" type="pres">
      <dgm:prSet presAssocID="{C67BF1AF-C86B-43C4-8CBC-525C89BFBC25}" presName="rect2" presStyleLbl="node1" presStyleIdx="3" presStyleCnt="6" custScaleX="176594" custScaleY="30548" custLinFactNeighborX="1319" custLinFactNeighborY="-32360">
        <dgm:presLayoutVars>
          <dgm:bulletEnabled val="1"/>
        </dgm:presLayoutVars>
      </dgm:prSet>
      <dgm:spPr/>
    </dgm:pt>
    <dgm:pt modelId="{A1B3E771-AD34-4A92-BE24-F6420CA2434D}" type="pres">
      <dgm:prSet presAssocID="{C67BF1AF-C86B-43C4-8CBC-525C89BFBC25}" presName="rect1" presStyleLbl="lnNode1" presStyleIdx="3" presStyleCnt="6" custScaleX="30435" custScaleY="30436" custLinFactNeighborX="50293" custLinFactNeighborY="-32149"/>
      <dgm:spPr>
        <a:solidFill>
          <a:srgbClr val="4495A2"/>
        </a:solidFill>
      </dgm:spPr>
    </dgm:pt>
    <dgm:pt modelId="{73C0563A-F7AB-4814-89D3-90BFC1CE700D}" type="pres">
      <dgm:prSet presAssocID="{63BBF77D-B363-4070-8D53-7E3D3A04F53C}" presName="sibTrans" presStyleCnt="0"/>
      <dgm:spPr/>
    </dgm:pt>
    <dgm:pt modelId="{CFA30A05-479D-4824-BB4E-3A2800B482F9}" type="pres">
      <dgm:prSet presAssocID="{AB840F5C-BD5C-47C2-95D9-0C7147D9572F}" presName="comp" presStyleCnt="0"/>
      <dgm:spPr/>
    </dgm:pt>
    <dgm:pt modelId="{34277D33-431A-4DC4-BE67-7AD394A3D3A7}" type="pres">
      <dgm:prSet presAssocID="{AB840F5C-BD5C-47C2-95D9-0C7147D9572F}" presName="rect2" presStyleLbl="node1" presStyleIdx="4" presStyleCnt="6" custScaleX="158900" custScaleY="30548" custLinFactNeighborX="20529" custLinFactNeighborY="-43715">
        <dgm:presLayoutVars>
          <dgm:bulletEnabled val="1"/>
        </dgm:presLayoutVars>
      </dgm:prSet>
      <dgm:spPr/>
    </dgm:pt>
    <dgm:pt modelId="{07EEAA02-23A7-4634-B54A-46E3A836C764}" type="pres">
      <dgm:prSet presAssocID="{AB840F5C-BD5C-47C2-95D9-0C7147D9572F}" presName="rect1" presStyleLbl="lnNode1" presStyleIdx="4" presStyleCnt="6" custScaleX="69073" custScaleY="30436" custLinFactNeighborX="-1690" custLinFactNeighborY="-44121"/>
      <dgm:spPr>
        <a:solidFill>
          <a:srgbClr val="F9D448"/>
        </a:solidFill>
      </dgm:spPr>
    </dgm:pt>
    <dgm:pt modelId="{AE52BC32-7C1E-4BEC-ACCC-691466F226B7}" type="pres">
      <dgm:prSet presAssocID="{18FD6B62-18D1-4D74-89AC-378B99317010}" presName="sibTrans" presStyleCnt="0"/>
      <dgm:spPr/>
    </dgm:pt>
    <dgm:pt modelId="{7E0FE0D8-F6F4-4DE8-B623-3AC564308DE4}" type="pres">
      <dgm:prSet presAssocID="{8939E4BF-6D3C-499A-998F-F2C3B74BFED2}" presName="comp" presStyleCnt="0"/>
      <dgm:spPr/>
    </dgm:pt>
    <dgm:pt modelId="{327997F3-CF9B-4BFB-AF79-B24809AA8CF3}" type="pres">
      <dgm:prSet presAssocID="{8939E4BF-6D3C-499A-998F-F2C3B74BFED2}" presName="rect2" presStyleLbl="node1" presStyleIdx="5" presStyleCnt="6" custScaleX="164469" custScaleY="30548" custLinFactNeighborX="-340" custLinFactNeighborY="-54797">
        <dgm:presLayoutVars>
          <dgm:bulletEnabled val="1"/>
        </dgm:presLayoutVars>
      </dgm:prSet>
      <dgm:spPr/>
    </dgm:pt>
    <dgm:pt modelId="{6826B546-8A29-4DB8-9C43-670A6338F923}" type="pres">
      <dgm:prSet presAssocID="{8939E4BF-6D3C-499A-998F-F2C3B74BFED2}" presName="rect1" presStyleLbl="lnNode1" presStyleIdx="5" presStyleCnt="6" custScaleX="59082" custScaleY="30436" custLinFactNeighborX="45941" custLinFactNeighborY="-55204"/>
      <dgm:spPr>
        <a:solidFill>
          <a:srgbClr val="4495A2"/>
        </a:solidFill>
      </dgm:spPr>
    </dgm:pt>
  </dgm:ptLst>
  <dgm:cxnLst>
    <dgm:cxn modelId="{1B764C16-BAB9-482C-9259-122CBA2F2F23}" srcId="{F95A7A40-B538-4948-8FA4-C251641211CF}" destId="{AB840F5C-BD5C-47C2-95D9-0C7147D9572F}" srcOrd="4" destOrd="0" parTransId="{C551416C-DF0E-4C52-94BD-94ED781D4BCE}" sibTransId="{18FD6B62-18D1-4D74-89AC-378B99317010}"/>
    <dgm:cxn modelId="{2AD85317-B424-49BE-BA38-1B443696F6C9}" type="presOf" srcId="{588C0CD9-9E50-43AB-904A-07A0E6987999}" destId="{D97BCA31-29CA-41EB-9488-268D991B09DF}" srcOrd="0" destOrd="0" presId="urn:microsoft.com/office/officeart/2008/layout/AlternatingPictureBlocks"/>
    <dgm:cxn modelId="{8DD16832-4383-4E8D-8EB9-84D8F59738C7}" type="presOf" srcId="{1E3DC65A-BC49-4C01-B0E9-4778CA3B0620}" destId="{9D60DA75-1AF4-4751-B452-6F5F087918A8}" srcOrd="0" destOrd="0" presId="urn:microsoft.com/office/officeart/2008/layout/AlternatingPictureBlocks"/>
    <dgm:cxn modelId="{20320837-DE4A-40C6-9230-D8409E89DCC6}" srcId="{F95A7A40-B538-4948-8FA4-C251641211CF}" destId="{1E3DC65A-BC49-4C01-B0E9-4778CA3B0620}" srcOrd="1" destOrd="0" parTransId="{E04B1045-8929-488E-B9EB-97CA5A30E768}" sibTransId="{B6D1941E-315D-4C66-B260-2EB9CD090677}"/>
    <dgm:cxn modelId="{008FC643-1A25-406F-8B01-4A9D9486B669}" srcId="{F95A7A40-B538-4948-8FA4-C251641211CF}" destId="{588C0CD9-9E50-43AB-904A-07A0E6987999}" srcOrd="2" destOrd="0" parTransId="{5FCE8C96-B596-460C-B5E9-DCC666CC1FF5}" sibTransId="{9C4649AD-04DD-403A-B714-4FD7717B5344}"/>
    <dgm:cxn modelId="{25D47664-CC5B-4BB0-A313-5D04D14F5C33}" srcId="{F95A7A40-B538-4948-8FA4-C251641211CF}" destId="{29693C08-8961-4519-A111-A66FCD596C38}" srcOrd="0" destOrd="0" parTransId="{DC8A6F95-6F85-4AA2-8110-41A9AE06415B}" sibTransId="{074EB32F-F66B-459C-93D7-CBC90FC49BF9}"/>
    <dgm:cxn modelId="{E270626D-4604-4F6E-9E77-CAB5ED29D69A}" type="presOf" srcId="{F95A7A40-B538-4948-8FA4-C251641211CF}" destId="{95BE6D0C-A6EE-495D-B6EF-9CB262516DB3}" srcOrd="0" destOrd="0" presId="urn:microsoft.com/office/officeart/2008/layout/AlternatingPictureBlocks"/>
    <dgm:cxn modelId="{6281EE71-CAC9-476E-AD0C-682624912A27}" type="presOf" srcId="{C67BF1AF-C86B-43C4-8CBC-525C89BFBC25}" destId="{CA5A0B90-6071-4EEE-83F3-2CE3D0FF1AE1}" srcOrd="0" destOrd="0" presId="urn:microsoft.com/office/officeart/2008/layout/AlternatingPictureBlocks"/>
    <dgm:cxn modelId="{490895AD-66F9-41E5-8F31-475D8E5C170D}" type="presOf" srcId="{AB840F5C-BD5C-47C2-95D9-0C7147D9572F}" destId="{34277D33-431A-4DC4-BE67-7AD394A3D3A7}" srcOrd="0" destOrd="0" presId="urn:microsoft.com/office/officeart/2008/layout/AlternatingPictureBlocks"/>
    <dgm:cxn modelId="{CA0E59B5-0D32-47BE-85BA-9E831CCD0B7D}" type="presOf" srcId="{29693C08-8961-4519-A111-A66FCD596C38}" destId="{131B57EB-CD8E-4D80-B48A-142CCCB0458E}" srcOrd="0" destOrd="0" presId="urn:microsoft.com/office/officeart/2008/layout/AlternatingPictureBlocks"/>
    <dgm:cxn modelId="{BC98A0D6-2CB9-4D31-89F0-EF9A0D6EEEE9}" type="presOf" srcId="{8939E4BF-6D3C-499A-998F-F2C3B74BFED2}" destId="{327997F3-CF9B-4BFB-AF79-B24809AA8CF3}" srcOrd="0" destOrd="0" presId="urn:microsoft.com/office/officeart/2008/layout/AlternatingPictureBlocks"/>
    <dgm:cxn modelId="{6AC667DF-FCD2-459B-9AE5-425E8582C09F}" srcId="{F95A7A40-B538-4948-8FA4-C251641211CF}" destId="{8939E4BF-6D3C-499A-998F-F2C3B74BFED2}" srcOrd="5" destOrd="0" parTransId="{C0BA1C3E-5CCD-447A-99B6-AB01FC3E98AC}" sibTransId="{926CD454-B100-44D7-B1EB-921F6B0556B4}"/>
    <dgm:cxn modelId="{65B066FA-32DB-4840-A2FC-514956DB0110}" srcId="{F95A7A40-B538-4948-8FA4-C251641211CF}" destId="{C67BF1AF-C86B-43C4-8CBC-525C89BFBC25}" srcOrd="3" destOrd="0" parTransId="{9B4C48C4-E3FC-412F-BE8D-60F8144EBA38}" sibTransId="{63BBF77D-B363-4070-8D53-7E3D3A04F53C}"/>
    <dgm:cxn modelId="{7580EDE1-CE18-412E-BC1E-8C9BDA0563D1}" type="presParOf" srcId="{95BE6D0C-A6EE-495D-B6EF-9CB262516DB3}" destId="{5E63BCE4-05F0-49BA-A9A1-9EE0CDEBA9D1}" srcOrd="0" destOrd="0" presId="urn:microsoft.com/office/officeart/2008/layout/AlternatingPictureBlocks"/>
    <dgm:cxn modelId="{FEA5C02D-C5A8-4342-9337-5A95A64BB9EE}" type="presParOf" srcId="{5E63BCE4-05F0-49BA-A9A1-9EE0CDEBA9D1}" destId="{131B57EB-CD8E-4D80-B48A-142CCCB0458E}" srcOrd="0" destOrd="0" presId="urn:microsoft.com/office/officeart/2008/layout/AlternatingPictureBlocks"/>
    <dgm:cxn modelId="{F16918F3-2340-425D-A11D-8BCA643F485E}" type="presParOf" srcId="{5E63BCE4-05F0-49BA-A9A1-9EE0CDEBA9D1}" destId="{8F6CE406-4335-45F5-841A-A4A6B4DC0349}" srcOrd="1" destOrd="0" presId="urn:microsoft.com/office/officeart/2008/layout/AlternatingPictureBlocks"/>
    <dgm:cxn modelId="{4FDAB006-C5A2-488B-9C38-214F94E26525}" type="presParOf" srcId="{95BE6D0C-A6EE-495D-B6EF-9CB262516DB3}" destId="{9AE2C328-7328-43EB-A6A8-C88036D74756}" srcOrd="1" destOrd="0" presId="urn:microsoft.com/office/officeart/2008/layout/AlternatingPictureBlocks"/>
    <dgm:cxn modelId="{8CE5F063-8ABA-401D-870D-DD3CC5302978}" type="presParOf" srcId="{95BE6D0C-A6EE-495D-B6EF-9CB262516DB3}" destId="{79897E30-010B-41DE-9A0E-A78AF6BE96B4}" srcOrd="2" destOrd="0" presId="urn:microsoft.com/office/officeart/2008/layout/AlternatingPictureBlocks"/>
    <dgm:cxn modelId="{CE014A75-5ABD-4F52-AF5D-08158B803D0D}" type="presParOf" srcId="{79897E30-010B-41DE-9A0E-A78AF6BE96B4}" destId="{9D60DA75-1AF4-4751-B452-6F5F087918A8}" srcOrd="0" destOrd="0" presId="urn:microsoft.com/office/officeart/2008/layout/AlternatingPictureBlocks"/>
    <dgm:cxn modelId="{AF79680C-A942-434B-B1FE-22EF9732D20B}" type="presParOf" srcId="{79897E30-010B-41DE-9A0E-A78AF6BE96B4}" destId="{6DA39884-C329-4324-A4C8-7BB630FBC884}" srcOrd="1" destOrd="0" presId="urn:microsoft.com/office/officeart/2008/layout/AlternatingPictureBlocks"/>
    <dgm:cxn modelId="{A9BA2DFA-32ED-4B30-B5F0-CBE259490BE0}" type="presParOf" srcId="{95BE6D0C-A6EE-495D-B6EF-9CB262516DB3}" destId="{49B37EF2-089E-4AE4-969D-0832456EC25B}" srcOrd="3" destOrd="0" presId="urn:microsoft.com/office/officeart/2008/layout/AlternatingPictureBlocks"/>
    <dgm:cxn modelId="{EB347EC8-8319-4A46-8A26-BB4DB294E537}" type="presParOf" srcId="{95BE6D0C-A6EE-495D-B6EF-9CB262516DB3}" destId="{45280C35-6C79-4525-A983-33BE8F9767CD}" srcOrd="4" destOrd="0" presId="urn:microsoft.com/office/officeart/2008/layout/AlternatingPictureBlocks"/>
    <dgm:cxn modelId="{7541E2DF-B160-4134-9A62-13267762AF28}" type="presParOf" srcId="{45280C35-6C79-4525-A983-33BE8F9767CD}" destId="{D97BCA31-29CA-41EB-9488-268D991B09DF}" srcOrd="0" destOrd="0" presId="urn:microsoft.com/office/officeart/2008/layout/AlternatingPictureBlocks"/>
    <dgm:cxn modelId="{43D48F62-7448-4865-AC40-128013990579}" type="presParOf" srcId="{45280C35-6C79-4525-A983-33BE8F9767CD}" destId="{204D577E-E3C5-426D-AEBE-C30027D51BA0}" srcOrd="1" destOrd="0" presId="urn:microsoft.com/office/officeart/2008/layout/AlternatingPictureBlocks"/>
    <dgm:cxn modelId="{DF329CE9-E25C-43F9-96D4-A2A6F4089E7C}" type="presParOf" srcId="{95BE6D0C-A6EE-495D-B6EF-9CB262516DB3}" destId="{EA79E417-7F56-4AFA-A64B-70107507323D}" srcOrd="5" destOrd="0" presId="urn:microsoft.com/office/officeart/2008/layout/AlternatingPictureBlocks"/>
    <dgm:cxn modelId="{1EAAEB7F-8951-4A57-B124-6EE2D98FD44F}" type="presParOf" srcId="{95BE6D0C-A6EE-495D-B6EF-9CB262516DB3}" destId="{57CE003A-29D6-4B52-8D09-B0AC8E75DD7B}" srcOrd="6" destOrd="0" presId="urn:microsoft.com/office/officeart/2008/layout/AlternatingPictureBlocks"/>
    <dgm:cxn modelId="{75B0D1DE-8083-4134-AED1-D5FCBF2D3C47}" type="presParOf" srcId="{57CE003A-29D6-4B52-8D09-B0AC8E75DD7B}" destId="{CA5A0B90-6071-4EEE-83F3-2CE3D0FF1AE1}" srcOrd="0" destOrd="0" presId="urn:microsoft.com/office/officeart/2008/layout/AlternatingPictureBlocks"/>
    <dgm:cxn modelId="{DF63B2A6-F166-4065-AD7C-A9090C9E0269}" type="presParOf" srcId="{57CE003A-29D6-4B52-8D09-B0AC8E75DD7B}" destId="{A1B3E771-AD34-4A92-BE24-F6420CA2434D}" srcOrd="1" destOrd="0" presId="urn:microsoft.com/office/officeart/2008/layout/AlternatingPictureBlocks"/>
    <dgm:cxn modelId="{50405550-6B85-472A-9281-FC5982554046}" type="presParOf" srcId="{95BE6D0C-A6EE-495D-B6EF-9CB262516DB3}" destId="{73C0563A-F7AB-4814-89D3-90BFC1CE700D}" srcOrd="7" destOrd="0" presId="urn:microsoft.com/office/officeart/2008/layout/AlternatingPictureBlocks"/>
    <dgm:cxn modelId="{A225CD06-4220-4707-B414-237FC785E31C}" type="presParOf" srcId="{95BE6D0C-A6EE-495D-B6EF-9CB262516DB3}" destId="{CFA30A05-479D-4824-BB4E-3A2800B482F9}" srcOrd="8" destOrd="0" presId="urn:microsoft.com/office/officeart/2008/layout/AlternatingPictureBlocks"/>
    <dgm:cxn modelId="{EB3C1BA8-181D-47B2-8403-FA1CD927B20F}" type="presParOf" srcId="{CFA30A05-479D-4824-BB4E-3A2800B482F9}" destId="{34277D33-431A-4DC4-BE67-7AD394A3D3A7}" srcOrd="0" destOrd="0" presId="urn:microsoft.com/office/officeart/2008/layout/AlternatingPictureBlocks"/>
    <dgm:cxn modelId="{294AE1A4-1FBA-4BD4-90B2-0F48B609BAE3}" type="presParOf" srcId="{CFA30A05-479D-4824-BB4E-3A2800B482F9}" destId="{07EEAA02-23A7-4634-B54A-46E3A836C764}" srcOrd="1" destOrd="0" presId="urn:microsoft.com/office/officeart/2008/layout/AlternatingPictureBlocks"/>
    <dgm:cxn modelId="{0C0D1B15-3B5C-4648-8B30-AFCB7AB9F254}" type="presParOf" srcId="{95BE6D0C-A6EE-495D-B6EF-9CB262516DB3}" destId="{AE52BC32-7C1E-4BEC-ACCC-691466F226B7}" srcOrd="9" destOrd="0" presId="urn:microsoft.com/office/officeart/2008/layout/AlternatingPictureBlocks"/>
    <dgm:cxn modelId="{979E832F-A672-47DE-88CD-B4E3616BD3CF}" type="presParOf" srcId="{95BE6D0C-A6EE-495D-B6EF-9CB262516DB3}" destId="{7E0FE0D8-F6F4-4DE8-B623-3AC564308DE4}" srcOrd="10" destOrd="0" presId="urn:microsoft.com/office/officeart/2008/layout/AlternatingPictureBlocks"/>
    <dgm:cxn modelId="{780DBB7E-76FF-4D55-8E34-9494B5CA4B21}" type="presParOf" srcId="{7E0FE0D8-F6F4-4DE8-B623-3AC564308DE4}" destId="{327997F3-CF9B-4BFB-AF79-B24809AA8CF3}" srcOrd="0" destOrd="0" presId="urn:microsoft.com/office/officeart/2008/layout/AlternatingPictureBlocks"/>
    <dgm:cxn modelId="{D0ED0D97-024A-4224-806B-2E8D47630D81}" type="presParOf" srcId="{7E0FE0D8-F6F4-4DE8-B623-3AC564308DE4}" destId="{6826B546-8A29-4DB8-9C43-670A6338F92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988A58-9E46-4B98-8E4A-1C427F83E9E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3CFF2D-711D-4D59-AF98-D1CB2D3A1737}">
      <dgm:prSet phldrT="[Текст]" custT="1"/>
      <dgm:spPr>
        <a:solidFill>
          <a:srgbClr val="7CA655"/>
        </a:solidFill>
      </dgm:spPr>
      <dgm:t>
        <a:bodyPr/>
        <a:lstStyle/>
        <a:p>
          <a:r>
            <a:rPr lang="ru-RU" sz="2000" dirty="0"/>
            <a:t>новизна проблемы</a:t>
          </a:r>
        </a:p>
        <a:p>
          <a:r>
            <a:rPr lang="ru-RU" sz="2000" dirty="0"/>
            <a:t> (не должна иметь сложную структуру)</a:t>
          </a:r>
        </a:p>
      </dgm:t>
    </dgm:pt>
    <dgm:pt modelId="{4643F8AC-6A93-486E-9EF7-9E526F9135B7}" type="parTrans" cxnId="{A14989ED-7270-4A60-9B68-217A57E5A41D}">
      <dgm:prSet/>
      <dgm:spPr/>
      <dgm:t>
        <a:bodyPr/>
        <a:lstStyle/>
        <a:p>
          <a:endParaRPr lang="ru-RU"/>
        </a:p>
      </dgm:t>
    </dgm:pt>
    <dgm:pt modelId="{E22C057D-6C4E-468F-B507-16A78E9E13CC}" type="sibTrans" cxnId="{A14989ED-7270-4A60-9B68-217A57E5A41D}">
      <dgm:prSet/>
      <dgm:spPr/>
      <dgm:t>
        <a:bodyPr/>
        <a:lstStyle/>
        <a:p>
          <a:endParaRPr lang="ru-RU"/>
        </a:p>
      </dgm:t>
    </dgm:pt>
    <dgm:pt modelId="{45C13485-132C-4C7D-B879-86CD6C8AC15C}">
      <dgm:prSet phldrT="[Текст]" custT="1"/>
      <dgm:spPr>
        <a:solidFill>
          <a:srgbClr val="7CA655"/>
        </a:solidFill>
      </dgm:spPr>
      <dgm:t>
        <a:bodyPr/>
        <a:lstStyle/>
        <a:p>
          <a:r>
            <a:rPr lang="ru-RU" sz="2000" dirty="0"/>
            <a:t>отсутствие готовых решений проблемы</a:t>
          </a:r>
        </a:p>
      </dgm:t>
    </dgm:pt>
    <dgm:pt modelId="{AEB0E53F-BC7C-4346-962A-358FD94CBC24}" type="parTrans" cxnId="{4E94AEAD-54A2-4429-9568-33503617686E}">
      <dgm:prSet/>
      <dgm:spPr/>
      <dgm:t>
        <a:bodyPr/>
        <a:lstStyle/>
        <a:p>
          <a:endParaRPr lang="ru-RU"/>
        </a:p>
      </dgm:t>
    </dgm:pt>
    <dgm:pt modelId="{9B1480FB-EC4F-4315-864D-2D47636E088C}" type="sibTrans" cxnId="{4E94AEAD-54A2-4429-9568-33503617686E}">
      <dgm:prSet/>
      <dgm:spPr/>
      <dgm:t>
        <a:bodyPr/>
        <a:lstStyle/>
        <a:p>
          <a:endParaRPr lang="ru-RU"/>
        </a:p>
      </dgm:t>
    </dgm:pt>
    <dgm:pt modelId="{043437D7-7866-46D5-8259-E47CD38BE3A9}">
      <dgm:prSet custT="1"/>
      <dgm:spPr>
        <a:solidFill>
          <a:srgbClr val="7CA655"/>
        </a:solidFill>
      </dgm:spPr>
      <dgm:t>
        <a:bodyPr/>
        <a:lstStyle/>
        <a:p>
          <a:r>
            <a:rPr lang="ru-RU" sz="2000" i="1" dirty="0"/>
            <a:t>Положительные стороны метода</a:t>
          </a:r>
          <a:r>
            <a:rPr lang="ru-RU" sz="2000" dirty="0"/>
            <a:t>:</a:t>
          </a:r>
        </a:p>
        <a:p>
          <a:r>
            <a:rPr lang="ru-RU" sz="2000" dirty="0"/>
            <a:t>большая самостоятельность </a:t>
          </a:r>
        </a:p>
        <a:p>
          <a:r>
            <a:rPr lang="ru-RU" sz="2000" dirty="0"/>
            <a:t>и творческая активность его участников</a:t>
          </a:r>
        </a:p>
      </dgm:t>
    </dgm:pt>
    <dgm:pt modelId="{3BC518C2-E3BF-4274-A4FC-D28520B503CC}" type="parTrans" cxnId="{8E1CFAB4-60CE-42F2-B8EA-8762FCB73497}">
      <dgm:prSet/>
      <dgm:spPr/>
      <dgm:t>
        <a:bodyPr/>
        <a:lstStyle/>
        <a:p>
          <a:endParaRPr lang="ru-RU"/>
        </a:p>
      </dgm:t>
    </dgm:pt>
    <dgm:pt modelId="{F5061AF3-A5AF-4AED-9C5F-BACED6A733D9}" type="sibTrans" cxnId="{8E1CFAB4-60CE-42F2-B8EA-8762FCB73497}">
      <dgm:prSet/>
      <dgm:spPr/>
      <dgm:t>
        <a:bodyPr/>
        <a:lstStyle/>
        <a:p>
          <a:endParaRPr lang="ru-RU"/>
        </a:p>
      </dgm:t>
    </dgm:pt>
    <dgm:pt modelId="{B71AFEAD-722E-4005-A1AE-38723BA3A425}">
      <dgm:prSet custT="1"/>
      <dgm:spPr>
        <a:solidFill>
          <a:srgbClr val="7CA655"/>
        </a:solidFill>
      </dgm:spPr>
      <dgm:t>
        <a:bodyPr/>
        <a:lstStyle/>
        <a:p>
          <a:r>
            <a:rPr lang="ru-RU" sz="2000" kern="1200" dirty="0">
              <a:solidFill>
                <a:srgbClr val="FFFFFF"/>
              </a:solidFill>
              <a:latin typeface="Franklin Gothic Book"/>
              <a:ea typeface="+mn-ea"/>
              <a:cs typeface="+mn-cs"/>
            </a:rPr>
            <a:t>обязательный комплексный подход к решению проблемы</a:t>
          </a:r>
        </a:p>
      </dgm:t>
    </dgm:pt>
    <dgm:pt modelId="{0B58BB57-AAFA-4348-A104-E665265BA6ED}" type="parTrans" cxnId="{332EC06A-BEBA-4204-8994-503975DADD2E}">
      <dgm:prSet/>
      <dgm:spPr/>
      <dgm:t>
        <a:bodyPr/>
        <a:lstStyle/>
        <a:p>
          <a:endParaRPr lang="ru-RU"/>
        </a:p>
      </dgm:t>
    </dgm:pt>
    <dgm:pt modelId="{4C7998D2-70B8-45E2-9E56-BAB267DD6B01}" type="sibTrans" cxnId="{332EC06A-BEBA-4204-8994-503975DADD2E}">
      <dgm:prSet/>
      <dgm:spPr/>
      <dgm:t>
        <a:bodyPr/>
        <a:lstStyle/>
        <a:p>
          <a:endParaRPr lang="ru-RU"/>
        </a:p>
      </dgm:t>
    </dgm:pt>
    <dgm:pt modelId="{A01B69B0-D838-4641-9F8D-DC26C5B553BE}" type="pres">
      <dgm:prSet presAssocID="{9B988A58-9E46-4B98-8E4A-1C427F83E9E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B35DFB6-AD81-4D2C-9DA9-372894BE93E5}" type="pres">
      <dgm:prSet presAssocID="{8B3CFF2D-711D-4D59-AF98-D1CB2D3A1737}" presName="root1" presStyleCnt="0"/>
      <dgm:spPr/>
    </dgm:pt>
    <dgm:pt modelId="{937A3F0C-0AAF-4F39-87D1-5B13CE917DB3}" type="pres">
      <dgm:prSet presAssocID="{8B3CFF2D-711D-4D59-AF98-D1CB2D3A1737}" presName="LevelOneTextNode" presStyleLbl="node0" presStyleIdx="0" presStyleCnt="1" custAng="5400000" custScaleY="75808" custLinFactX="111116" custLinFactNeighborX="200000" custLinFactNeighborY="9539">
        <dgm:presLayoutVars>
          <dgm:chPref val="3"/>
        </dgm:presLayoutVars>
      </dgm:prSet>
      <dgm:spPr/>
    </dgm:pt>
    <dgm:pt modelId="{23A4B954-4BDD-4D58-BAF1-E3D2818086E1}" type="pres">
      <dgm:prSet presAssocID="{8B3CFF2D-711D-4D59-AF98-D1CB2D3A1737}" presName="level2hierChild" presStyleCnt="0"/>
      <dgm:spPr/>
    </dgm:pt>
    <dgm:pt modelId="{53F225D9-F7BD-46F8-A768-757DD94D4BBF}" type="pres">
      <dgm:prSet presAssocID="{AEB0E53F-BC7C-4346-962A-358FD94CBC24}" presName="conn2-1" presStyleLbl="parChTrans1D2" presStyleIdx="0" presStyleCnt="3"/>
      <dgm:spPr/>
    </dgm:pt>
    <dgm:pt modelId="{FB892C40-4983-458E-B1D8-FD71B369E623}" type="pres">
      <dgm:prSet presAssocID="{AEB0E53F-BC7C-4346-962A-358FD94CBC24}" presName="connTx" presStyleLbl="parChTrans1D2" presStyleIdx="0" presStyleCnt="3"/>
      <dgm:spPr/>
    </dgm:pt>
    <dgm:pt modelId="{99043B08-AF78-4CF7-8AF5-79E7CE7BBDCC}" type="pres">
      <dgm:prSet presAssocID="{45C13485-132C-4C7D-B879-86CD6C8AC15C}" presName="root2" presStyleCnt="0"/>
      <dgm:spPr/>
    </dgm:pt>
    <dgm:pt modelId="{A5B20A18-DC6A-4E05-8830-01CAA94461C1}" type="pres">
      <dgm:prSet presAssocID="{45C13485-132C-4C7D-B879-86CD6C8AC15C}" presName="LevelTwoTextNode" presStyleLbl="node2" presStyleIdx="0" presStyleCnt="3" custScaleX="116257" custScaleY="60519" custLinFactNeighborY="-24462">
        <dgm:presLayoutVars>
          <dgm:chPref val="3"/>
        </dgm:presLayoutVars>
      </dgm:prSet>
      <dgm:spPr/>
    </dgm:pt>
    <dgm:pt modelId="{D990A773-3458-4279-AAE4-CB3D2A433E6F}" type="pres">
      <dgm:prSet presAssocID="{45C13485-132C-4C7D-B879-86CD6C8AC15C}" presName="level3hierChild" presStyleCnt="0"/>
      <dgm:spPr/>
    </dgm:pt>
    <dgm:pt modelId="{8CA5FAF8-11AE-40E9-B424-2F72AE6EEF21}" type="pres">
      <dgm:prSet presAssocID="{3BC518C2-E3BF-4274-A4FC-D28520B503CC}" presName="conn2-1" presStyleLbl="parChTrans1D2" presStyleIdx="1" presStyleCnt="3"/>
      <dgm:spPr/>
    </dgm:pt>
    <dgm:pt modelId="{AD0966C5-FE6D-42B5-8EC5-857CC6660164}" type="pres">
      <dgm:prSet presAssocID="{3BC518C2-E3BF-4274-A4FC-D28520B503CC}" presName="connTx" presStyleLbl="parChTrans1D2" presStyleIdx="1" presStyleCnt="3"/>
      <dgm:spPr/>
    </dgm:pt>
    <dgm:pt modelId="{FAF4F32D-E5A5-4711-A841-67335024C33B}" type="pres">
      <dgm:prSet presAssocID="{043437D7-7866-46D5-8259-E47CD38BE3A9}" presName="root2" presStyleCnt="0"/>
      <dgm:spPr/>
    </dgm:pt>
    <dgm:pt modelId="{B83159F9-8865-412A-BAB1-B749E82E7362}" type="pres">
      <dgm:prSet presAssocID="{043437D7-7866-46D5-8259-E47CD38BE3A9}" presName="LevelTwoTextNode" presStyleLbl="node2" presStyleIdx="1" presStyleCnt="3" custScaleX="109033" custScaleY="118481" custLinFactY="96341" custLinFactNeighborX="-270" custLinFactNeighborY="100000">
        <dgm:presLayoutVars>
          <dgm:chPref val="3"/>
        </dgm:presLayoutVars>
      </dgm:prSet>
      <dgm:spPr/>
    </dgm:pt>
    <dgm:pt modelId="{43CFD529-CA3D-429C-9A8D-C5A614CC0EFC}" type="pres">
      <dgm:prSet presAssocID="{043437D7-7866-46D5-8259-E47CD38BE3A9}" presName="level3hierChild" presStyleCnt="0"/>
      <dgm:spPr/>
    </dgm:pt>
    <dgm:pt modelId="{0F847023-4F70-45AA-AA09-40D7FE0E5C6F}" type="pres">
      <dgm:prSet presAssocID="{0B58BB57-AAFA-4348-A104-E665265BA6ED}" presName="conn2-1" presStyleLbl="parChTrans1D2" presStyleIdx="2" presStyleCnt="3"/>
      <dgm:spPr/>
    </dgm:pt>
    <dgm:pt modelId="{AA6EB50D-2BBA-4360-8DF2-B82ECEC1764E}" type="pres">
      <dgm:prSet presAssocID="{0B58BB57-AAFA-4348-A104-E665265BA6ED}" presName="connTx" presStyleLbl="parChTrans1D2" presStyleIdx="2" presStyleCnt="3"/>
      <dgm:spPr/>
    </dgm:pt>
    <dgm:pt modelId="{6971E2BE-33E7-40A7-A541-75F37C69E632}" type="pres">
      <dgm:prSet presAssocID="{B71AFEAD-722E-4005-A1AE-38723BA3A425}" presName="root2" presStyleCnt="0"/>
      <dgm:spPr/>
    </dgm:pt>
    <dgm:pt modelId="{3E797E9F-3FD0-4105-A55B-C1EDDC88947A}" type="pres">
      <dgm:prSet presAssocID="{B71AFEAD-722E-4005-A1AE-38723BA3A425}" presName="LevelTwoTextNode" presStyleLbl="node2" presStyleIdx="2" presStyleCnt="3" custLinFactY="-80971" custLinFactNeighborX="-336" custLinFactNeighborY="-100000">
        <dgm:presLayoutVars>
          <dgm:chPref val="3"/>
        </dgm:presLayoutVars>
      </dgm:prSet>
      <dgm:spPr/>
    </dgm:pt>
    <dgm:pt modelId="{91F5CA17-DA2C-48D4-BCDE-0C6B4E7FDAA6}" type="pres">
      <dgm:prSet presAssocID="{B71AFEAD-722E-4005-A1AE-38723BA3A425}" presName="level3hierChild" presStyleCnt="0"/>
      <dgm:spPr/>
    </dgm:pt>
  </dgm:ptLst>
  <dgm:cxnLst>
    <dgm:cxn modelId="{A6BBEE03-FCE4-47A5-98B3-80C8568AD4BD}" type="presOf" srcId="{AEB0E53F-BC7C-4346-962A-358FD94CBC24}" destId="{53F225D9-F7BD-46F8-A768-757DD94D4BBF}" srcOrd="0" destOrd="0" presId="urn:microsoft.com/office/officeart/2008/layout/HorizontalMultiLevelHierarchy"/>
    <dgm:cxn modelId="{CC4D6708-7D39-45D5-84C9-E3B98195A6E5}" type="presOf" srcId="{3BC518C2-E3BF-4274-A4FC-D28520B503CC}" destId="{AD0966C5-FE6D-42B5-8EC5-857CC6660164}" srcOrd="1" destOrd="0" presId="urn:microsoft.com/office/officeart/2008/layout/HorizontalMultiLevelHierarchy"/>
    <dgm:cxn modelId="{A219E709-89A8-4A28-A6BF-11830E863ACD}" type="presOf" srcId="{AEB0E53F-BC7C-4346-962A-358FD94CBC24}" destId="{FB892C40-4983-458E-B1D8-FD71B369E623}" srcOrd="1" destOrd="0" presId="urn:microsoft.com/office/officeart/2008/layout/HorizontalMultiLevelHierarchy"/>
    <dgm:cxn modelId="{B67E5A1F-9452-4FBF-92B2-B079CAFA8D03}" type="presOf" srcId="{9B988A58-9E46-4B98-8E4A-1C427F83E9EC}" destId="{A01B69B0-D838-4641-9F8D-DC26C5B553BE}" srcOrd="0" destOrd="0" presId="urn:microsoft.com/office/officeart/2008/layout/HorizontalMultiLevelHierarchy"/>
    <dgm:cxn modelId="{8664952D-A220-42FE-B988-F7112CCBFBBB}" type="presOf" srcId="{45C13485-132C-4C7D-B879-86CD6C8AC15C}" destId="{A5B20A18-DC6A-4E05-8830-01CAA94461C1}" srcOrd="0" destOrd="0" presId="urn:microsoft.com/office/officeart/2008/layout/HorizontalMultiLevelHierarchy"/>
    <dgm:cxn modelId="{332EC06A-BEBA-4204-8994-503975DADD2E}" srcId="{8B3CFF2D-711D-4D59-AF98-D1CB2D3A1737}" destId="{B71AFEAD-722E-4005-A1AE-38723BA3A425}" srcOrd="2" destOrd="0" parTransId="{0B58BB57-AAFA-4348-A104-E665265BA6ED}" sibTransId="{4C7998D2-70B8-45E2-9E56-BAB267DD6B01}"/>
    <dgm:cxn modelId="{F4C43950-AAF2-4949-95DC-B19AAAA46F74}" type="presOf" srcId="{3BC518C2-E3BF-4274-A4FC-D28520B503CC}" destId="{8CA5FAF8-11AE-40E9-B424-2F72AE6EEF21}" srcOrd="0" destOrd="0" presId="urn:microsoft.com/office/officeart/2008/layout/HorizontalMultiLevelHierarchy"/>
    <dgm:cxn modelId="{D758A783-01F7-4A23-944B-9BA03824FF4E}" type="presOf" srcId="{8B3CFF2D-711D-4D59-AF98-D1CB2D3A1737}" destId="{937A3F0C-0AAF-4F39-87D1-5B13CE917DB3}" srcOrd="0" destOrd="0" presId="urn:microsoft.com/office/officeart/2008/layout/HorizontalMultiLevelHierarchy"/>
    <dgm:cxn modelId="{84944392-9827-4BC7-938E-99ECB23A0FF0}" type="presOf" srcId="{0B58BB57-AAFA-4348-A104-E665265BA6ED}" destId="{AA6EB50D-2BBA-4360-8DF2-B82ECEC1764E}" srcOrd="1" destOrd="0" presId="urn:microsoft.com/office/officeart/2008/layout/HorizontalMultiLevelHierarchy"/>
    <dgm:cxn modelId="{2539CFA0-502A-4E77-A13C-A5FF2BAA0FA4}" type="presOf" srcId="{0B58BB57-AAFA-4348-A104-E665265BA6ED}" destId="{0F847023-4F70-45AA-AA09-40D7FE0E5C6F}" srcOrd="0" destOrd="0" presId="urn:microsoft.com/office/officeart/2008/layout/HorizontalMultiLevelHierarchy"/>
    <dgm:cxn modelId="{4E94AEAD-54A2-4429-9568-33503617686E}" srcId="{8B3CFF2D-711D-4D59-AF98-D1CB2D3A1737}" destId="{45C13485-132C-4C7D-B879-86CD6C8AC15C}" srcOrd="0" destOrd="0" parTransId="{AEB0E53F-BC7C-4346-962A-358FD94CBC24}" sibTransId="{9B1480FB-EC4F-4315-864D-2D47636E088C}"/>
    <dgm:cxn modelId="{8E1CFAB4-60CE-42F2-B8EA-8762FCB73497}" srcId="{8B3CFF2D-711D-4D59-AF98-D1CB2D3A1737}" destId="{043437D7-7866-46D5-8259-E47CD38BE3A9}" srcOrd="1" destOrd="0" parTransId="{3BC518C2-E3BF-4274-A4FC-D28520B503CC}" sibTransId="{F5061AF3-A5AF-4AED-9C5F-BACED6A733D9}"/>
    <dgm:cxn modelId="{E12C36D7-FEC9-4224-B575-1CAD508E2C07}" type="presOf" srcId="{B71AFEAD-722E-4005-A1AE-38723BA3A425}" destId="{3E797E9F-3FD0-4105-A55B-C1EDDC88947A}" srcOrd="0" destOrd="0" presId="urn:microsoft.com/office/officeart/2008/layout/HorizontalMultiLevelHierarchy"/>
    <dgm:cxn modelId="{E09BF4EB-6F65-46BD-8372-1A4E99E4EE16}" type="presOf" srcId="{043437D7-7866-46D5-8259-E47CD38BE3A9}" destId="{B83159F9-8865-412A-BAB1-B749E82E7362}" srcOrd="0" destOrd="0" presId="urn:microsoft.com/office/officeart/2008/layout/HorizontalMultiLevelHierarchy"/>
    <dgm:cxn modelId="{A14989ED-7270-4A60-9B68-217A57E5A41D}" srcId="{9B988A58-9E46-4B98-8E4A-1C427F83E9EC}" destId="{8B3CFF2D-711D-4D59-AF98-D1CB2D3A1737}" srcOrd="0" destOrd="0" parTransId="{4643F8AC-6A93-486E-9EF7-9E526F9135B7}" sibTransId="{E22C057D-6C4E-468F-B507-16A78E9E13CC}"/>
    <dgm:cxn modelId="{545104F8-5C78-47E2-B2CB-28BEDAF692A4}" type="presParOf" srcId="{A01B69B0-D838-4641-9F8D-DC26C5B553BE}" destId="{BB35DFB6-AD81-4D2C-9DA9-372894BE93E5}" srcOrd="0" destOrd="0" presId="urn:microsoft.com/office/officeart/2008/layout/HorizontalMultiLevelHierarchy"/>
    <dgm:cxn modelId="{449D271F-5A66-460F-93DA-E803C16E7121}" type="presParOf" srcId="{BB35DFB6-AD81-4D2C-9DA9-372894BE93E5}" destId="{937A3F0C-0AAF-4F39-87D1-5B13CE917DB3}" srcOrd="0" destOrd="0" presId="urn:microsoft.com/office/officeart/2008/layout/HorizontalMultiLevelHierarchy"/>
    <dgm:cxn modelId="{3A14EDAE-6A05-4239-9DFC-F6AFAA60CFC2}" type="presParOf" srcId="{BB35DFB6-AD81-4D2C-9DA9-372894BE93E5}" destId="{23A4B954-4BDD-4D58-BAF1-E3D2818086E1}" srcOrd="1" destOrd="0" presId="urn:microsoft.com/office/officeart/2008/layout/HorizontalMultiLevelHierarchy"/>
    <dgm:cxn modelId="{DFDAEE78-D9CD-44B7-84FD-BB78EAC30292}" type="presParOf" srcId="{23A4B954-4BDD-4D58-BAF1-E3D2818086E1}" destId="{53F225D9-F7BD-46F8-A768-757DD94D4BBF}" srcOrd="0" destOrd="0" presId="urn:microsoft.com/office/officeart/2008/layout/HorizontalMultiLevelHierarchy"/>
    <dgm:cxn modelId="{01B509D9-11FB-4376-9A09-1E2C340E96EF}" type="presParOf" srcId="{53F225D9-F7BD-46F8-A768-757DD94D4BBF}" destId="{FB892C40-4983-458E-B1D8-FD71B369E623}" srcOrd="0" destOrd="0" presId="urn:microsoft.com/office/officeart/2008/layout/HorizontalMultiLevelHierarchy"/>
    <dgm:cxn modelId="{E15824BD-8299-401F-ADA7-FF8E15EFF937}" type="presParOf" srcId="{23A4B954-4BDD-4D58-BAF1-E3D2818086E1}" destId="{99043B08-AF78-4CF7-8AF5-79E7CE7BBDCC}" srcOrd="1" destOrd="0" presId="urn:microsoft.com/office/officeart/2008/layout/HorizontalMultiLevelHierarchy"/>
    <dgm:cxn modelId="{1F4BD756-88D0-412B-9137-619307C87C1C}" type="presParOf" srcId="{99043B08-AF78-4CF7-8AF5-79E7CE7BBDCC}" destId="{A5B20A18-DC6A-4E05-8830-01CAA94461C1}" srcOrd="0" destOrd="0" presId="urn:microsoft.com/office/officeart/2008/layout/HorizontalMultiLevelHierarchy"/>
    <dgm:cxn modelId="{147564E1-DE57-4680-AC76-A6C21DF86985}" type="presParOf" srcId="{99043B08-AF78-4CF7-8AF5-79E7CE7BBDCC}" destId="{D990A773-3458-4279-AAE4-CB3D2A433E6F}" srcOrd="1" destOrd="0" presId="urn:microsoft.com/office/officeart/2008/layout/HorizontalMultiLevelHierarchy"/>
    <dgm:cxn modelId="{F3B01EC3-7FF4-404D-AEFA-21140BBB38A9}" type="presParOf" srcId="{23A4B954-4BDD-4D58-BAF1-E3D2818086E1}" destId="{8CA5FAF8-11AE-40E9-B424-2F72AE6EEF21}" srcOrd="2" destOrd="0" presId="urn:microsoft.com/office/officeart/2008/layout/HorizontalMultiLevelHierarchy"/>
    <dgm:cxn modelId="{E78857C8-BCFC-4E1B-A85F-CAB75E57666A}" type="presParOf" srcId="{8CA5FAF8-11AE-40E9-B424-2F72AE6EEF21}" destId="{AD0966C5-FE6D-42B5-8EC5-857CC6660164}" srcOrd="0" destOrd="0" presId="urn:microsoft.com/office/officeart/2008/layout/HorizontalMultiLevelHierarchy"/>
    <dgm:cxn modelId="{8EA77E91-0583-4186-9798-8DE26F1C32B2}" type="presParOf" srcId="{23A4B954-4BDD-4D58-BAF1-E3D2818086E1}" destId="{FAF4F32D-E5A5-4711-A841-67335024C33B}" srcOrd="3" destOrd="0" presId="urn:microsoft.com/office/officeart/2008/layout/HorizontalMultiLevelHierarchy"/>
    <dgm:cxn modelId="{B832FB62-12BD-4094-B155-9A0772091631}" type="presParOf" srcId="{FAF4F32D-E5A5-4711-A841-67335024C33B}" destId="{B83159F9-8865-412A-BAB1-B749E82E7362}" srcOrd="0" destOrd="0" presId="urn:microsoft.com/office/officeart/2008/layout/HorizontalMultiLevelHierarchy"/>
    <dgm:cxn modelId="{A1C69784-6B69-42FF-B9FD-72019B9DE82A}" type="presParOf" srcId="{FAF4F32D-E5A5-4711-A841-67335024C33B}" destId="{43CFD529-CA3D-429C-9A8D-C5A614CC0EFC}" srcOrd="1" destOrd="0" presId="urn:microsoft.com/office/officeart/2008/layout/HorizontalMultiLevelHierarchy"/>
    <dgm:cxn modelId="{1DA7B6E8-B7E3-4AE6-9676-236D70F26261}" type="presParOf" srcId="{23A4B954-4BDD-4D58-BAF1-E3D2818086E1}" destId="{0F847023-4F70-45AA-AA09-40D7FE0E5C6F}" srcOrd="4" destOrd="0" presId="urn:microsoft.com/office/officeart/2008/layout/HorizontalMultiLevelHierarchy"/>
    <dgm:cxn modelId="{1D3D9AF8-3667-45D7-A691-08DAABFC391B}" type="presParOf" srcId="{0F847023-4F70-45AA-AA09-40D7FE0E5C6F}" destId="{AA6EB50D-2BBA-4360-8DF2-B82ECEC1764E}" srcOrd="0" destOrd="0" presId="urn:microsoft.com/office/officeart/2008/layout/HorizontalMultiLevelHierarchy"/>
    <dgm:cxn modelId="{09279C79-9361-4AF0-BC27-6EF507EE0D63}" type="presParOf" srcId="{23A4B954-4BDD-4D58-BAF1-E3D2818086E1}" destId="{6971E2BE-33E7-40A7-A541-75F37C69E632}" srcOrd="5" destOrd="0" presId="urn:microsoft.com/office/officeart/2008/layout/HorizontalMultiLevelHierarchy"/>
    <dgm:cxn modelId="{2438DB78-AB0C-45FC-9276-235B463A335C}" type="presParOf" srcId="{6971E2BE-33E7-40A7-A541-75F37C69E632}" destId="{3E797E9F-3FD0-4105-A55B-C1EDDC88947A}" srcOrd="0" destOrd="0" presId="urn:microsoft.com/office/officeart/2008/layout/HorizontalMultiLevelHierarchy"/>
    <dgm:cxn modelId="{ED3B833D-5550-4199-B28C-83690D4BBB39}" type="presParOf" srcId="{6971E2BE-33E7-40A7-A541-75F37C69E632}" destId="{91F5CA17-DA2C-48D4-BCDE-0C6B4E7FDAA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5A7A40-B538-4948-8FA4-C251641211CF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693C08-8961-4519-A111-A66FCD596C38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формулирование проблемы</a:t>
          </a:r>
        </a:p>
      </dgm:t>
    </dgm:pt>
    <dgm:pt modelId="{DC8A6F95-6F85-4AA2-8110-41A9AE06415B}" type="parTrans" cxnId="{25D47664-CC5B-4BB0-A313-5D04D14F5C33}">
      <dgm:prSet/>
      <dgm:spPr/>
      <dgm:t>
        <a:bodyPr/>
        <a:lstStyle/>
        <a:p>
          <a:endParaRPr lang="ru-RU"/>
        </a:p>
      </dgm:t>
    </dgm:pt>
    <dgm:pt modelId="{074EB32F-F66B-459C-93D7-CBC90FC49BF9}" type="sibTrans" cxnId="{25D47664-CC5B-4BB0-A313-5D04D14F5C33}">
      <dgm:prSet/>
      <dgm:spPr/>
      <dgm:t>
        <a:bodyPr/>
        <a:lstStyle/>
        <a:p>
          <a:endParaRPr lang="ru-RU"/>
        </a:p>
      </dgm:t>
    </dgm:pt>
    <dgm:pt modelId="{1E3DC65A-BC49-4C01-B0E9-4778CA3B0620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тренировочная интеллектуальная разминка</a:t>
          </a:r>
        </a:p>
      </dgm:t>
    </dgm:pt>
    <dgm:pt modelId="{E04B1045-8929-488E-B9EB-97CA5A30E768}" type="parTrans" cxnId="{20320837-DE4A-40C6-9230-D8409E89DCC6}">
      <dgm:prSet/>
      <dgm:spPr/>
      <dgm:t>
        <a:bodyPr/>
        <a:lstStyle/>
        <a:p>
          <a:endParaRPr lang="ru-RU"/>
        </a:p>
      </dgm:t>
    </dgm:pt>
    <dgm:pt modelId="{B6D1941E-315D-4C66-B260-2EB9CD090677}" type="sibTrans" cxnId="{20320837-DE4A-40C6-9230-D8409E89DCC6}">
      <dgm:prSet/>
      <dgm:spPr/>
      <dgm:t>
        <a:bodyPr/>
        <a:lstStyle/>
        <a:p>
          <a:endParaRPr lang="ru-RU"/>
        </a:p>
      </dgm:t>
    </dgm:pt>
    <dgm:pt modelId="{588C0CD9-9E50-43AB-904A-07A0E6987999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непосредственный «штурм» проблемы</a:t>
          </a:r>
        </a:p>
      </dgm:t>
    </dgm:pt>
    <dgm:pt modelId="{5FCE8C96-B596-460C-B5E9-DCC666CC1FF5}" type="parTrans" cxnId="{008FC643-1A25-406F-8B01-4A9D9486B669}">
      <dgm:prSet/>
      <dgm:spPr/>
      <dgm:t>
        <a:bodyPr/>
        <a:lstStyle/>
        <a:p>
          <a:endParaRPr lang="ru-RU"/>
        </a:p>
      </dgm:t>
    </dgm:pt>
    <dgm:pt modelId="{9C4649AD-04DD-403A-B714-4FD7717B5344}" type="sibTrans" cxnId="{008FC643-1A25-406F-8B01-4A9D9486B669}">
      <dgm:prSet/>
      <dgm:spPr/>
      <dgm:t>
        <a:bodyPr/>
        <a:lstStyle/>
        <a:p>
          <a:endParaRPr lang="ru-RU"/>
        </a:p>
      </dgm:t>
    </dgm:pt>
    <dgm:pt modelId="{C67BF1AF-C86B-43C4-8CBC-525C89BFBC25}">
      <dgm:prSet phldrT="[Текст]"/>
      <dgm:spPr>
        <a:solidFill>
          <a:srgbClr val="7CA655"/>
        </a:solidFill>
      </dgm:spPr>
      <dgm:t>
        <a:bodyPr/>
        <a:lstStyle/>
        <a:p>
          <a:r>
            <a:rPr lang="ru-RU" dirty="0"/>
            <a:t>сообщение о результатах «мозгового штурма»</a:t>
          </a:r>
        </a:p>
      </dgm:t>
    </dgm:pt>
    <dgm:pt modelId="{9B4C48C4-E3FC-412F-BE8D-60F8144EBA38}" type="parTrans" cxnId="{65B066FA-32DB-4840-A2FC-514956DB0110}">
      <dgm:prSet/>
      <dgm:spPr/>
      <dgm:t>
        <a:bodyPr/>
        <a:lstStyle/>
        <a:p>
          <a:endParaRPr lang="ru-RU"/>
        </a:p>
      </dgm:t>
    </dgm:pt>
    <dgm:pt modelId="{63BBF77D-B363-4070-8D53-7E3D3A04F53C}" type="sibTrans" cxnId="{65B066FA-32DB-4840-A2FC-514956DB0110}">
      <dgm:prSet/>
      <dgm:spPr/>
      <dgm:t>
        <a:bodyPr/>
        <a:lstStyle/>
        <a:p>
          <a:endParaRPr lang="ru-RU"/>
        </a:p>
      </dgm:t>
    </dgm:pt>
    <dgm:pt modelId="{95BE6D0C-A6EE-495D-B6EF-9CB262516DB3}" type="pres">
      <dgm:prSet presAssocID="{F95A7A40-B538-4948-8FA4-C251641211CF}" presName="linearFlow" presStyleCnt="0">
        <dgm:presLayoutVars>
          <dgm:dir/>
          <dgm:resizeHandles val="exact"/>
        </dgm:presLayoutVars>
      </dgm:prSet>
      <dgm:spPr/>
    </dgm:pt>
    <dgm:pt modelId="{5E63BCE4-05F0-49BA-A9A1-9EE0CDEBA9D1}" type="pres">
      <dgm:prSet presAssocID="{29693C08-8961-4519-A111-A66FCD596C38}" presName="comp" presStyleCnt="0"/>
      <dgm:spPr/>
    </dgm:pt>
    <dgm:pt modelId="{131B57EB-CD8E-4D80-B48A-142CCCB0458E}" type="pres">
      <dgm:prSet presAssocID="{29693C08-8961-4519-A111-A66FCD596C38}" presName="rect2" presStyleLbl="node1" presStyleIdx="0" presStyleCnt="4" custScaleX="133610" custScaleY="30548" custLinFactNeighborX="19437" custLinFactNeighborY="2695">
        <dgm:presLayoutVars>
          <dgm:bulletEnabled val="1"/>
        </dgm:presLayoutVars>
      </dgm:prSet>
      <dgm:spPr/>
    </dgm:pt>
    <dgm:pt modelId="{8F6CE406-4335-45F5-841A-A4A6B4DC0349}" type="pres">
      <dgm:prSet presAssocID="{29693C08-8961-4519-A111-A66FCD596C38}" presName="rect1" presStyleLbl="lnNode1" presStyleIdx="0" presStyleCnt="4" custScaleX="27124" custScaleY="30436" custLinFactNeighborX="4011" custLinFactNeighborY="2525"/>
      <dgm:spPr>
        <a:solidFill>
          <a:srgbClr val="4495A2"/>
        </a:solidFill>
      </dgm:spPr>
    </dgm:pt>
    <dgm:pt modelId="{9AE2C328-7328-43EB-A6A8-C88036D74756}" type="pres">
      <dgm:prSet presAssocID="{074EB32F-F66B-459C-93D7-CBC90FC49BF9}" presName="sibTrans" presStyleCnt="0"/>
      <dgm:spPr/>
    </dgm:pt>
    <dgm:pt modelId="{79897E30-010B-41DE-9A0E-A78AF6BE96B4}" type="pres">
      <dgm:prSet presAssocID="{1E3DC65A-BC49-4C01-B0E9-4778CA3B0620}" presName="comp" presStyleCnt="0"/>
      <dgm:spPr/>
    </dgm:pt>
    <dgm:pt modelId="{9D60DA75-1AF4-4751-B452-6F5F087918A8}" type="pres">
      <dgm:prSet presAssocID="{1E3DC65A-BC49-4C01-B0E9-4778CA3B0620}" presName="rect2" presStyleLbl="node1" presStyleIdx="1" presStyleCnt="4" custScaleX="132016" custScaleY="30548" custLinFactNeighborX="1836" custLinFactNeighborY="-9721">
        <dgm:presLayoutVars>
          <dgm:bulletEnabled val="1"/>
        </dgm:presLayoutVars>
      </dgm:prSet>
      <dgm:spPr/>
    </dgm:pt>
    <dgm:pt modelId="{6DA39884-C329-4324-A4C8-7BB630FBC884}" type="pres">
      <dgm:prSet presAssocID="{1E3DC65A-BC49-4C01-B0E9-4778CA3B0620}" presName="rect1" presStyleLbl="lnNode1" presStyleIdx="1" presStyleCnt="4" custScaleX="30435" custScaleY="30436" custLinFactNeighborX="50915" custLinFactNeighborY="-9777"/>
      <dgm:spPr>
        <a:solidFill>
          <a:srgbClr val="F9D448"/>
        </a:solidFill>
      </dgm:spPr>
    </dgm:pt>
    <dgm:pt modelId="{49B37EF2-089E-4AE4-969D-0832456EC25B}" type="pres">
      <dgm:prSet presAssocID="{B6D1941E-315D-4C66-B260-2EB9CD090677}" presName="sibTrans" presStyleCnt="0"/>
      <dgm:spPr/>
    </dgm:pt>
    <dgm:pt modelId="{45280C35-6C79-4525-A983-33BE8F9767CD}" type="pres">
      <dgm:prSet presAssocID="{588C0CD9-9E50-43AB-904A-07A0E6987999}" presName="comp" presStyleCnt="0"/>
      <dgm:spPr/>
    </dgm:pt>
    <dgm:pt modelId="{D97BCA31-29CA-41EB-9488-268D991B09DF}" type="pres">
      <dgm:prSet presAssocID="{588C0CD9-9E50-43AB-904A-07A0E6987999}" presName="rect2" presStyleLbl="node1" presStyleIdx="2" presStyleCnt="4" custScaleX="130605" custScaleY="30548" custLinFactNeighborX="18032" custLinFactNeighborY="-21550">
        <dgm:presLayoutVars>
          <dgm:bulletEnabled val="1"/>
        </dgm:presLayoutVars>
      </dgm:prSet>
      <dgm:spPr/>
    </dgm:pt>
    <dgm:pt modelId="{204D577E-E3C5-426D-AEBE-C30027D51BA0}" type="pres">
      <dgm:prSet presAssocID="{588C0CD9-9E50-43AB-904A-07A0E6987999}" presName="rect1" presStyleLbl="lnNode1" presStyleIdx="2" presStyleCnt="4" custScaleX="30435" custScaleY="30436" custLinFactNeighborX="4118" custLinFactNeighborY="-21292"/>
      <dgm:spPr>
        <a:solidFill>
          <a:srgbClr val="0070C0"/>
        </a:solidFill>
      </dgm:spPr>
    </dgm:pt>
    <dgm:pt modelId="{EA79E417-7F56-4AFA-A64B-70107507323D}" type="pres">
      <dgm:prSet presAssocID="{9C4649AD-04DD-403A-B714-4FD7717B5344}" presName="sibTrans" presStyleCnt="0"/>
      <dgm:spPr/>
    </dgm:pt>
    <dgm:pt modelId="{57CE003A-29D6-4B52-8D09-B0AC8E75DD7B}" type="pres">
      <dgm:prSet presAssocID="{C67BF1AF-C86B-43C4-8CBC-525C89BFBC25}" presName="comp" presStyleCnt="0"/>
      <dgm:spPr/>
    </dgm:pt>
    <dgm:pt modelId="{CA5A0B90-6071-4EEE-83F3-2CE3D0FF1AE1}" type="pres">
      <dgm:prSet presAssocID="{C67BF1AF-C86B-43C4-8CBC-525C89BFBC25}" presName="rect2" presStyleLbl="node1" presStyleIdx="3" presStyleCnt="4" custScaleX="132071" custScaleY="30548" custLinFactNeighborX="1319" custLinFactNeighborY="-32360">
        <dgm:presLayoutVars>
          <dgm:bulletEnabled val="1"/>
        </dgm:presLayoutVars>
      </dgm:prSet>
      <dgm:spPr/>
    </dgm:pt>
    <dgm:pt modelId="{A1B3E771-AD34-4A92-BE24-F6420CA2434D}" type="pres">
      <dgm:prSet presAssocID="{C67BF1AF-C86B-43C4-8CBC-525C89BFBC25}" presName="rect1" presStyleLbl="lnNode1" presStyleIdx="3" presStyleCnt="4" custScaleX="30435" custScaleY="30436" custLinFactNeighborX="50293" custLinFactNeighborY="-32149"/>
      <dgm:spPr>
        <a:solidFill>
          <a:srgbClr val="4495A2"/>
        </a:solidFill>
      </dgm:spPr>
    </dgm:pt>
  </dgm:ptLst>
  <dgm:cxnLst>
    <dgm:cxn modelId="{2AD85317-B424-49BE-BA38-1B443696F6C9}" type="presOf" srcId="{588C0CD9-9E50-43AB-904A-07A0E6987999}" destId="{D97BCA31-29CA-41EB-9488-268D991B09DF}" srcOrd="0" destOrd="0" presId="urn:microsoft.com/office/officeart/2008/layout/AlternatingPictureBlocks"/>
    <dgm:cxn modelId="{8DD16832-4383-4E8D-8EB9-84D8F59738C7}" type="presOf" srcId="{1E3DC65A-BC49-4C01-B0E9-4778CA3B0620}" destId="{9D60DA75-1AF4-4751-B452-6F5F087918A8}" srcOrd="0" destOrd="0" presId="urn:microsoft.com/office/officeart/2008/layout/AlternatingPictureBlocks"/>
    <dgm:cxn modelId="{20320837-DE4A-40C6-9230-D8409E89DCC6}" srcId="{F95A7A40-B538-4948-8FA4-C251641211CF}" destId="{1E3DC65A-BC49-4C01-B0E9-4778CA3B0620}" srcOrd="1" destOrd="0" parTransId="{E04B1045-8929-488E-B9EB-97CA5A30E768}" sibTransId="{B6D1941E-315D-4C66-B260-2EB9CD090677}"/>
    <dgm:cxn modelId="{008FC643-1A25-406F-8B01-4A9D9486B669}" srcId="{F95A7A40-B538-4948-8FA4-C251641211CF}" destId="{588C0CD9-9E50-43AB-904A-07A0E6987999}" srcOrd="2" destOrd="0" parTransId="{5FCE8C96-B596-460C-B5E9-DCC666CC1FF5}" sibTransId="{9C4649AD-04DD-403A-B714-4FD7717B5344}"/>
    <dgm:cxn modelId="{25D47664-CC5B-4BB0-A313-5D04D14F5C33}" srcId="{F95A7A40-B538-4948-8FA4-C251641211CF}" destId="{29693C08-8961-4519-A111-A66FCD596C38}" srcOrd="0" destOrd="0" parTransId="{DC8A6F95-6F85-4AA2-8110-41A9AE06415B}" sibTransId="{074EB32F-F66B-459C-93D7-CBC90FC49BF9}"/>
    <dgm:cxn modelId="{E270626D-4604-4F6E-9E77-CAB5ED29D69A}" type="presOf" srcId="{F95A7A40-B538-4948-8FA4-C251641211CF}" destId="{95BE6D0C-A6EE-495D-B6EF-9CB262516DB3}" srcOrd="0" destOrd="0" presId="urn:microsoft.com/office/officeart/2008/layout/AlternatingPictureBlocks"/>
    <dgm:cxn modelId="{6281EE71-CAC9-476E-AD0C-682624912A27}" type="presOf" srcId="{C67BF1AF-C86B-43C4-8CBC-525C89BFBC25}" destId="{CA5A0B90-6071-4EEE-83F3-2CE3D0FF1AE1}" srcOrd="0" destOrd="0" presId="urn:microsoft.com/office/officeart/2008/layout/AlternatingPictureBlocks"/>
    <dgm:cxn modelId="{CA0E59B5-0D32-47BE-85BA-9E831CCD0B7D}" type="presOf" srcId="{29693C08-8961-4519-A111-A66FCD596C38}" destId="{131B57EB-CD8E-4D80-B48A-142CCCB0458E}" srcOrd="0" destOrd="0" presId="urn:microsoft.com/office/officeart/2008/layout/AlternatingPictureBlocks"/>
    <dgm:cxn modelId="{65B066FA-32DB-4840-A2FC-514956DB0110}" srcId="{F95A7A40-B538-4948-8FA4-C251641211CF}" destId="{C67BF1AF-C86B-43C4-8CBC-525C89BFBC25}" srcOrd="3" destOrd="0" parTransId="{9B4C48C4-E3FC-412F-BE8D-60F8144EBA38}" sibTransId="{63BBF77D-B363-4070-8D53-7E3D3A04F53C}"/>
    <dgm:cxn modelId="{7580EDE1-CE18-412E-BC1E-8C9BDA0563D1}" type="presParOf" srcId="{95BE6D0C-A6EE-495D-B6EF-9CB262516DB3}" destId="{5E63BCE4-05F0-49BA-A9A1-9EE0CDEBA9D1}" srcOrd="0" destOrd="0" presId="urn:microsoft.com/office/officeart/2008/layout/AlternatingPictureBlocks"/>
    <dgm:cxn modelId="{FEA5C02D-C5A8-4342-9337-5A95A64BB9EE}" type="presParOf" srcId="{5E63BCE4-05F0-49BA-A9A1-9EE0CDEBA9D1}" destId="{131B57EB-CD8E-4D80-B48A-142CCCB0458E}" srcOrd="0" destOrd="0" presId="urn:microsoft.com/office/officeart/2008/layout/AlternatingPictureBlocks"/>
    <dgm:cxn modelId="{F16918F3-2340-425D-A11D-8BCA643F485E}" type="presParOf" srcId="{5E63BCE4-05F0-49BA-A9A1-9EE0CDEBA9D1}" destId="{8F6CE406-4335-45F5-841A-A4A6B4DC0349}" srcOrd="1" destOrd="0" presId="urn:microsoft.com/office/officeart/2008/layout/AlternatingPictureBlocks"/>
    <dgm:cxn modelId="{4FDAB006-C5A2-488B-9C38-214F94E26525}" type="presParOf" srcId="{95BE6D0C-A6EE-495D-B6EF-9CB262516DB3}" destId="{9AE2C328-7328-43EB-A6A8-C88036D74756}" srcOrd="1" destOrd="0" presId="urn:microsoft.com/office/officeart/2008/layout/AlternatingPictureBlocks"/>
    <dgm:cxn modelId="{8CE5F063-8ABA-401D-870D-DD3CC5302978}" type="presParOf" srcId="{95BE6D0C-A6EE-495D-B6EF-9CB262516DB3}" destId="{79897E30-010B-41DE-9A0E-A78AF6BE96B4}" srcOrd="2" destOrd="0" presId="urn:microsoft.com/office/officeart/2008/layout/AlternatingPictureBlocks"/>
    <dgm:cxn modelId="{CE014A75-5ABD-4F52-AF5D-08158B803D0D}" type="presParOf" srcId="{79897E30-010B-41DE-9A0E-A78AF6BE96B4}" destId="{9D60DA75-1AF4-4751-B452-6F5F087918A8}" srcOrd="0" destOrd="0" presId="urn:microsoft.com/office/officeart/2008/layout/AlternatingPictureBlocks"/>
    <dgm:cxn modelId="{AF79680C-A942-434B-B1FE-22EF9732D20B}" type="presParOf" srcId="{79897E30-010B-41DE-9A0E-A78AF6BE96B4}" destId="{6DA39884-C329-4324-A4C8-7BB630FBC884}" srcOrd="1" destOrd="0" presId="urn:microsoft.com/office/officeart/2008/layout/AlternatingPictureBlocks"/>
    <dgm:cxn modelId="{A9BA2DFA-32ED-4B30-B5F0-CBE259490BE0}" type="presParOf" srcId="{95BE6D0C-A6EE-495D-B6EF-9CB262516DB3}" destId="{49B37EF2-089E-4AE4-969D-0832456EC25B}" srcOrd="3" destOrd="0" presId="urn:microsoft.com/office/officeart/2008/layout/AlternatingPictureBlocks"/>
    <dgm:cxn modelId="{EB347EC8-8319-4A46-8A26-BB4DB294E537}" type="presParOf" srcId="{95BE6D0C-A6EE-495D-B6EF-9CB262516DB3}" destId="{45280C35-6C79-4525-A983-33BE8F9767CD}" srcOrd="4" destOrd="0" presId="urn:microsoft.com/office/officeart/2008/layout/AlternatingPictureBlocks"/>
    <dgm:cxn modelId="{7541E2DF-B160-4134-9A62-13267762AF28}" type="presParOf" srcId="{45280C35-6C79-4525-A983-33BE8F9767CD}" destId="{D97BCA31-29CA-41EB-9488-268D991B09DF}" srcOrd="0" destOrd="0" presId="urn:microsoft.com/office/officeart/2008/layout/AlternatingPictureBlocks"/>
    <dgm:cxn modelId="{43D48F62-7448-4865-AC40-128013990579}" type="presParOf" srcId="{45280C35-6C79-4525-A983-33BE8F9767CD}" destId="{204D577E-E3C5-426D-AEBE-C30027D51BA0}" srcOrd="1" destOrd="0" presId="urn:microsoft.com/office/officeart/2008/layout/AlternatingPictureBlocks"/>
    <dgm:cxn modelId="{DF329CE9-E25C-43F9-96D4-A2A6F4089E7C}" type="presParOf" srcId="{95BE6D0C-A6EE-495D-B6EF-9CB262516DB3}" destId="{EA79E417-7F56-4AFA-A64B-70107507323D}" srcOrd="5" destOrd="0" presId="urn:microsoft.com/office/officeart/2008/layout/AlternatingPictureBlocks"/>
    <dgm:cxn modelId="{1EAAEB7F-8951-4A57-B124-6EE2D98FD44F}" type="presParOf" srcId="{95BE6D0C-A6EE-495D-B6EF-9CB262516DB3}" destId="{57CE003A-29D6-4B52-8D09-B0AC8E75DD7B}" srcOrd="6" destOrd="0" presId="urn:microsoft.com/office/officeart/2008/layout/AlternatingPictureBlocks"/>
    <dgm:cxn modelId="{75B0D1DE-8083-4134-AED1-D5FCBF2D3C47}" type="presParOf" srcId="{57CE003A-29D6-4B52-8D09-B0AC8E75DD7B}" destId="{CA5A0B90-6071-4EEE-83F3-2CE3D0FF1AE1}" srcOrd="0" destOrd="0" presId="urn:microsoft.com/office/officeart/2008/layout/AlternatingPictureBlocks"/>
    <dgm:cxn modelId="{DF63B2A6-F166-4065-AD7C-A9090C9E0269}" type="presParOf" srcId="{57CE003A-29D6-4B52-8D09-B0AC8E75DD7B}" destId="{A1B3E771-AD34-4A92-BE24-F6420CA2434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697B4-3B51-4022-985D-496C84A77D37}">
      <dsp:nvSpPr>
        <dsp:cNvPr id="0" name=""/>
        <dsp:cNvSpPr/>
      </dsp:nvSpPr>
      <dsp:spPr>
        <a:xfrm>
          <a:off x="2620367" y="1588940"/>
          <a:ext cx="2260204" cy="1207601"/>
        </a:xfrm>
        <a:prstGeom prst="rect">
          <a:avLst/>
        </a:prstGeom>
        <a:solidFill>
          <a:srgbClr val="4495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ПРЕПОДАВАТЕЛЬ</a:t>
          </a:r>
          <a:br>
            <a:rPr lang="ru-RU" sz="2000" b="1" kern="1200" dirty="0"/>
          </a:br>
          <a:r>
            <a:rPr lang="ru-RU" sz="2000" b="1" kern="1200" dirty="0"/>
            <a:t> </a:t>
          </a:r>
        </a:p>
      </dsp:txBody>
      <dsp:txXfrm>
        <a:off x="2620367" y="1588940"/>
        <a:ext cx="2260204" cy="1207601"/>
      </dsp:txXfrm>
    </dsp:sp>
    <dsp:sp modelId="{0D9BA066-60A5-4126-8573-AF46E2B62852}">
      <dsp:nvSpPr>
        <dsp:cNvPr id="0" name=""/>
        <dsp:cNvSpPr/>
      </dsp:nvSpPr>
      <dsp:spPr>
        <a:xfrm rot="15882204">
          <a:off x="3227580" y="1151693"/>
          <a:ext cx="855033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855033" y="12295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633721" y="1142613"/>
        <a:ext cx="42751" cy="42751"/>
      </dsp:txXfrm>
    </dsp:sp>
    <dsp:sp modelId="{FE903980-ADC1-4CA0-B502-C22DEDBB06EE}">
      <dsp:nvSpPr>
        <dsp:cNvPr id="0" name=""/>
        <dsp:cNvSpPr/>
      </dsp:nvSpPr>
      <dsp:spPr>
        <a:xfrm>
          <a:off x="3019815" y="182735"/>
          <a:ext cx="1140155" cy="555845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ИРПО</a:t>
          </a:r>
        </a:p>
      </dsp:txBody>
      <dsp:txXfrm>
        <a:off x="3019815" y="182735"/>
        <a:ext cx="1140155" cy="555845"/>
      </dsp:txXfrm>
    </dsp:sp>
    <dsp:sp modelId="{852F5CA2-DD4F-406D-957F-1F10DEAE09C0}">
      <dsp:nvSpPr>
        <dsp:cNvPr id="0" name=""/>
        <dsp:cNvSpPr/>
      </dsp:nvSpPr>
      <dsp:spPr>
        <a:xfrm rot="18794174">
          <a:off x="4075491" y="1219296"/>
          <a:ext cx="1157404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1157404" y="12295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625258" y="1202657"/>
        <a:ext cx="57870" cy="57870"/>
      </dsp:txXfrm>
    </dsp:sp>
    <dsp:sp modelId="{3FFC1830-B5DD-43E9-8FBB-5E0FC1B80E94}">
      <dsp:nvSpPr>
        <dsp:cNvPr id="0" name=""/>
        <dsp:cNvSpPr/>
      </dsp:nvSpPr>
      <dsp:spPr>
        <a:xfrm>
          <a:off x="4685339" y="227904"/>
          <a:ext cx="1251809" cy="609774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ЦОПП</a:t>
          </a:r>
        </a:p>
      </dsp:txBody>
      <dsp:txXfrm>
        <a:off x="4685339" y="227904"/>
        <a:ext cx="1251809" cy="609774"/>
      </dsp:txXfrm>
    </dsp:sp>
    <dsp:sp modelId="{DF942AB4-F148-4321-9577-B324DD79BC16}">
      <dsp:nvSpPr>
        <dsp:cNvPr id="0" name=""/>
        <dsp:cNvSpPr/>
      </dsp:nvSpPr>
      <dsp:spPr>
        <a:xfrm rot="1382369">
          <a:off x="4596408" y="2744152"/>
          <a:ext cx="959058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959058" y="12295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051961" y="2732471"/>
        <a:ext cx="47952" cy="47952"/>
      </dsp:txXfrm>
    </dsp:sp>
    <dsp:sp modelId="{A8291C6F-DC6F-4106-8257-DF230A2D35C3}">
      <dsp:nvSpPr>
        <dsp:cNvPr id="0" name=""/>
        <dsp:cNvSpPr/>
      </dsp:nvSpPr>
      <dsp:spPr>
        <a:xfrm>
          <a:off x="5249215" y="2671937"/>
          <a:ext cx="2558703" cy="1404593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ea typeface="+mn-ea"/>
              <a:cs typeface="Arial" pitchFamily="34" charset="0"/>
            </a:rPr>
            <a:t>Центр социально –психологической поддержки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ea typeface="+mn-ea"/>
              <a:cs typeface="Arial" pitchFamily="34" charset="0"/>
            </a:rPr>
            <a:t>(ЦСПП)</a:t>
          </a:r>
        </a:p>
      </dsp:txBody>
      <dsp:txXfrm>
        <a:off x="5249215" y="2671937"/>
        <a:ext cx="2558703" cy="1404593"/>
      </dsp:txXfrm>
    </dsp:sp>
    <dsp:sp modelId="{C231DD07-E53B-4296-BADE-D3E517916435}">
      <dsp:nvSpPr>
        <dsp:cNvPr id="0" name=""/>
        <dsp:cNvSpPr/>
      </dsp:nvSpPr>
      <dsp:spPr>
        <a:xfrm rot="4959297">
          <a:off x="3574515" y="3071210"/>
          <a:ext cx="581552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581552" y="12295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850752" y="3068967"/>
        <a:ext cx="29077" cy="29077"/>
      </dsp:txXfrm>
    </dsp:sp>
    <dsp:sp modelId="{C2659D17-EB08-4359-BA83-FE9AB1EBD332}">
      <dsp:nvSpPr>
        <dsp:cNvPr id="0" name=""/>
        <dsp:cNvSpPr/>
      </dsp:nvSpPr>
      <dsp:spPr>
        <a:xfrm>
          <a:off x="2858851" y="3370812"/>
          <a:ext cx="2227583" cy="109100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Школа</a:t>
          </a:r>
          <a:r>
            <a:rPr lang="ru-RU" sz="1100" kern="1200" dirty="0"/>
            <a:t> 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молодого</a:t>
          </a:r>
          <a:r>
            <a:rPr lang="ru-RU" sz="1100" kern="1200" dirty="0"/>
            <a:t> 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преподавателя (ШМП)</a:t>
          </a:r>
        </a:p>
      </dsp:txBody>
      <dsp:txXfrm>
        <a:off x="2858851" y="3370812"/>
        <a:ext cx="2227583" cy="1091005"/>
      </dsp:txXfrm>
    </dsp:sp>
    <dsp:sp modelId="{4BFEA2EA-A2A3-409A-B57E-812C5BEFA935}">
      <dsp:nvSpPr>
        <dsp:cNvPr id="0" name=""/>
        <dsp:cNvSpPr/>
      </dsp:nvSpPr>
      <dsp:spPr>
        <a:xfrm rot="8609991">
          <a:off x="1930700" y="3051898"/>
          <a:ext cx="1284151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1284151" y="12295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540672" y="3032090"/>
        <a:ext cx="64207" cy="64207"/>
      </dsp:txXfrm>
    </dsp:sp>
    <dsp:sp modelId="{9A376981-3BEF-4FFE-BB3D-43DCFA01DDC8}">
      <dsp:nvSpPr>
        <dsp:cNvPr id="0" name=""/>
        <dsp:cNvSpPr/>
      </dsp:nvSpPr>
      <dsp:spPr>
        <a:xfrm>
          <a:off x="161217" y="3371375"/>
          <a:ext cx="2518456" cy="109100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Центр дополнительного образования</a:t>
          </a:r>
        </a:p>
      </dsp:txBody>
      <dsp:txXfrm>
        <a:off x="161217" y="3371375"/>
        <a:ext cx="2518456" cy="1091005"/>
      </dsp:txXfrm>
    </dsp:sp>
    <dsp:sp modelId="{58FB365E-54DC-4443-868A-A33EFA8A1506}">
      <dsp:nvSpPr>
        <dsp:cNvPr id="0" name=""/>
        <dsp:cNvSpPr/>
      </dsp:nvSpPr>
      <dsp:spPr>
        <a:xfrm rot="21125415">
          <a:off x="4840653" y="1977213"/>
          <a:ext cx="745214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745214" y="12295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194630" y="1970878"/>
        <a:ext cx="37260" cy="37260"/>
      </dsp:txXfrm>
    </dsp:sp>
    <dsp:sp modelId="{04AECEA6-8F93-4890-AA5C-1D5CD493F8C5}">
      <dsp:nvSpPr>
        <dsp:cNvPr id="0" name=""/>
        <dsp:cNvSpPr/>
      </dsp:nvSpPr>
      <dsp:spPr>
        <a:xfrm>
          <a:off x="5538079" y="1241677"/>
          <a:ext cx="2262931" cy="109100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Конкурсы, публикации, НПК, </a:t>
          </a:r>
          <a:r>
            <a:rPr lang="ru-RU" sz="1800" kern="1200" dirty="0" err="1"/>
            <a:t>вебинары</a:t>
          </a:r>
          <a:endParaRPr lang="ru-RU" sz="1800" kern="1200" dirty="0"/>
        </a:p>
      </dsp:txBody>
      <dsp:txXfrm>
        <a:off x="5538079" y="1241677"/>
        <a:ext cx="2262931" cy="1091005"/>
      </dsp:txXfrm>
    </dsp:sp>
    <dsp:sp modelId="{35CCD88D-42F2-48AB-B310-9CB151686F1F}">
      <dsp:nvSpPr>
        <dsp:cNvPr id="0" name=""/>
        <dsp:cNvSpPr/>
      </dsp:nvSpPr>
      <dsp:spPr>
        <a:xfrm rot="10576918">
          <a:off x="2160302" y="2268547"/>
          <a:ext cx="468826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468826" y="12295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382994" y="2269122"/>
        <a:ext cx="23441" cy="23441"/>
      </dsp:txXfrm>
    </dsp:sp>
    <dsp:sp modelId="{DA5BE413-74D2-471F-A189-FC842C89D2B6}">
      <dsp:nvSpPr>
        <dsp:cNvPr id="0" name=""/>
        <dsp:cNvSpPr/>
      </dsp:nvSpPr>
      <dsp:spPr>
        <a:xfrm>
          <a:off x="178149" y="1814735"/>
          <a:ext cx="1989558" cy="109100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Предметно-цикловые комиссии</a:t>
          </a:r>
        </a:p>
      </dsp:txBody>
      <dsp:txXfrm>
        <a:off x="178149" y="1814735"/>
        <a:ext cx="1989558" cy="1091005"/>
      </dsp:txXfrm>
    </dsp:sp>
    <dsp:sp modelId="{AD7D166F-7191-4673-8019-57FD055D5610}">
      <dsp:nvSpPr>
        <dsp:cNvPr id="0" name=""/>
        <dsp:cNvSpPr/>
      </dsp:nvSpPr>
      <dsp:spPr>
        <a:xfrm rot="12376662">
          <a:off x="1894560" y="1531173"/>
          <a:ext cx="1081836" cy="24591"/>
        </a:xfrm>
        <a:custGeom>
          <a:avLst/>
          <a:gdLst/>
          <a:ahLst/>
          <a:cxnLst/>
          <a:rect l="0" t="0" r="0" b="0"/>
          <a:pathLst>
            <a:path>
              <a:moveTo>
                <a:pt x="0" y="12295"/>
              </a:moveTo>
              <a:lnTo>
                <a:pt x="1081836" y="12295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08433" y="1516423"/>
        <a:ext cx="54091" cy="54091"/>
      </dsp:txXfrm>
    </dsp:sp>
    <dsp:sp modelId="{C5F7D2D7-CC27-4D3A-B084-59FFECB89DE1}">
      <dsp:nvSpPr>
        <dsp:cNvPr id="0" name=""/>
        <dsp:cNvSpPr/>
      </dsp:nvSpPr>
      <dsp:spPr>
        <a:xfrm>
          <a:off x="129223" y="551212"/>
          <a:ext cx="2283726" cy="834684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Педагогический совет</a:t>
          </a:r>
        </a:p>
      </dsp:txBody>
      <dsp:txXfrm>
        <a:off x="129223" y="551212"/>
        <a:ext cx="2283726" cy="834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AFA4E-862D-4484-BACA-753337EC481D}">
      <dsp:nvSpPr>
        <dsp:cNvPr id="0" name=""/>
        <dsp:cNvSpPr/>
      </dsp:nvSpPr>
      <dsp:spPr>
        <a:xfrm>
          <a:off x="0" y="302633"/>
          <a:ext cx="6704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3333B-14F0-4B7A-844E-F3FFABE3AA19}">
      <dsp:nvSpPr>
        <dsp:cNvPr id="0" name=""/>
        <dsp:cNvSpPr/>
      </dsp:nvSpPr>
      <dsp:spPr>
        <a:xfrm>
          <a:off x="335237" y="51713"/>
          <a:ext cx="4693325" cy="501840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397" tIns="0" rIns="1773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latin typeface="Arial" pitchFamily="34" charset="0"/>
              <a:cs typeface="Arial" pitchFamily="34" charset="0"/>
            </a:rPr>
            <a:t>Учебное сотрудничество</a:t>
          </a:r>
        </a:p>
      </dsp:txBody>
      <dsp:txXfrm>
        <a:off x="335237" y="51713"/>
        <a:ext cx="4693325" cy="501840"/>
      </dsp:txXfrm>
    </dsp:sp>
    <dsp:sp modelId="{245548DE-84D1-4C3D-9888-BD99282B4867}">
      <dsp:nvSpPr>
        <dsp:cNvPr id="0" name=""/>
        <dsp:cNvSpPr/>
      </dsp:nvSpPr>
      <dsp:spPr>
        <a:xfrm>
          <a:off x="0" y="1073753"/>
          <a:ext cx="6704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D0586-DE7F-4200-994D-511E79857136}">
      <dsp:nvSpPr>
        <dsp:cNvPr id="0" name=""/>
        <dsp:cNvSpPr/>
      </dsp:nvSpPr>
      <dsp:spPr>
        <a:xfrm>
          <a:off x="335237" y="822833"/>
          <a:ext cx="4693325" cy="501840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397" tIns="0" rIns="1773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latin typeface="Arial" pitchFamily="34" charset="0"/>
              <a:cs typeface="Arial" pitchFamily="34" charset="0"/>
            </a:rPr>
            <a:t>Интеграция знаний</a:t>
          </a:r>
        </a:p>
      </dsp:txBody>
      <dsp:txXfrm>
        <a:off x="335237" y="822833"/>
        <a:ext cx="4693325" cy="501840"/>
      </dsp:txXfrm>
    </dsp:sp>
    <dsp:sp modelId="{724692C1-CE7D-45CF-93E2-81E2F2321C90}">
      <dsp:nvSpPr>
        <dsp:cNvPr id="0" name=""/>
        <dsp:cNvSpPr/>
      </dsp:nvSpPr>
      <dsp:spPr>
        <a:xfrm>
          <a:off x="0" y="1844873"/>
          <a:ext cx="6704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4C896-4DEA-48FF-B095-DB79CF0ACE47}">
      <dsp:nvSpPr>
        <dsp:cNvPr id="0" name=""/>
        <dsp:cNvSpPr/>
      </dsp:nvSpPr>
      <dsp:spPr>
        <a:xfrm>
          <a:off x="379757" y="1611252"/>
          <a:ext cx="5701827" cy="501840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397" tIns="0" rIns="1773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latin typeface="Arial" pitchFamily="34" charset="0"/>
              <a:cs typeface="Arial" pitchFamily="34" charset="0"/>
            </a:rPr>
            <a:t>Оценочная</a:t>
          </a:r>
          <a:r>
            <a:rPr lang="ru-RU" sz="1800" kern="1200" dirty="0"/>
            <a:t> </a:t>
          </a:r>
          <a:r>
            <a:rPr lang="ru-RU" sz="2800" b="0" kern="1200" dirty="0">
              <a:latin typeface="Arial" pitchFamily="34" charset="0"/>
              <a:cs typeface="Arial" pitchFamily="34" charset="0"/>
            </a:rPr>
            <a:t>самостоятельность</a:t>
          </a:r>
        </a:p>
      </dsp:txBody>
      <dsp:txXfrm>
        <a:off x="379757" y="1611252"/>
        <a:ext cx="5701827" cy="501840"/>
      </dsp:txXfrm>
    </dsp:sp>
    <dsp:sp modelId="{A3EFA29D-BD60-422B-9B24-CDC45A04165B}">
      <dsp:nvSpPr>
        <dsp:cNvPr id="0" name=""/>
        <dsp:cNvSpPr/>
      </dsp:nvSpPr>
      <dsp:spPr>
        <a:xfrm>
          <a:off x="0" y="2615993"/>
          <a:ext cx="6704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A71F5-DA0A-4231-A23B-F2304864FCE2}">
      <dsp:nvSpPr>
        <dsp:cNvPr id="0" name=""/>
        <dsp:cNvSpPr/>
      </dsp:nvSpPr>
      <dsp:spPr>
        <a:xfrm>
          <a:off x="335237" y="2365073"/>
          <a:ext cx="5733601" cy="501840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397" tIns="0" rIns="1773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latin typeface="Arial" pitchFamily="34" charset="0"/>
              <a:cs typeface="Arial" pitchFamily="34" charset="0"/>
            </a:rPr>
            <a:t>Создание</a:t>
          </a:r>
          <a:r>
            <a:rPr lang="ru-RU" sz="1800" kern="1200" dirty="0"/>
            <a:t> </a:t>
          </a:r>
          <a:r>
            <a:rPr lang="ru-RU" sz="2800" b="0" kern="1200" dirty="0">
              <a:latin typeface="Arial" pitchFamily="34" charset="0"/>
              <a:cs typeface="Arial" pitchFamily="34" charset="0"/>
            </a:rPr>
            <a:t>учебных</a:t>
          </a:r>
          <a:r>
            <a:rPr lang="ru-RU" sz="1800" kern="1200" dirty="0"/>
            <a:t> </a:t>
          </a:r>
          <a:r>
            <a:rPr lang="ru-RU" sz="2800" b="0" kern="1200" dirty="0">
              <a:latin typeface="Arial" pitchFamily="34" charset="0"/>
              <a:cs typeface="Arial" pitchFamily="34" charset="0"/>
            </a:rPr>
            <a:t>ситуаций</a:t>
          </a:r>
        </a:p>
      </dsp:txBody>
      <dsp:txXfrm>
        <a:off x="335237" y="2365073"/>
        <a:ext cx="5733601" cy="501840"/>
      </dsp:txXfrm>
    </dsp:sp>
    <dsp:sp modelId="{28575D9B-24A6-4F2D-8D0D-C5C4464A28BD}">
      <dsp:nvSpPr>
        <dsp:cNvPr id="0" name=""/>
        <dsp:cNvSpPr/>
      </dsp:nvSpPr>
      <dsp:spPr>
        <a:xfrm>
          <a:off x="0" y="3657394"/>
          <a:ext cx="6704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68E1A-1BEF-4CFF-9CB5-AC369302C958}">
      <dsp:nvSpPr>
        <dsp:cNvPr id="0" name=""/>
        <dsp:cNvSpPr/>
      </dsp:nvSpPr>
      <dsp:spPr>
        <a:xfrm>
          <a:off x="319169" y="3127757"/>
          <a:ext cx="5748666" cy="772120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397" tIns="0" rIns="1773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Приобретение   опыта успешной   деятельности</a:t>
          </a:r>
        </a:p>
      </dsp:txBody>
      <dsp:txXfrm>
        <a:off x="319169" y="3127757"/>
        <a:ext cx="5748666" cy="772120"/>
      </dsp:txXfrm>
    </dsp:sp>
    <dsp:sp modelId="{6C200551-BF63-4E18-ADF7-68884F8F7A8B}">
      <dsp:nvSpPr>
        <dsp:cNvPr id="0" name=""/>
        <dsp:cNvSpPr/>
      </dsp:nvSpPr>
      <dsp:spPr>
        <a:xfrm>
          <a:off x="0" y="4417103"/>
          <a:ext cx="6704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D33F7-A886-4256-B133-D3BB6BFCF0B6}">
      <dsp:nvSpPr>
        <dsp:cNvPr id="0" name=""/>
        <dsp:cNvSpPr/>
      </dsp:nvSpPr>
      <dsp:spPr>
        <a:xfrm>
          <a:off x="335237" y="4177594"/>
          <a:ext cx="5912370" cy="490428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397" tIns="0" rIns="1773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rPr>
            <a:t>Трансляция  </a:t>
          </a:r>
          <a:r>
            <a:rPr lang="ru-RU" sz="2800" b="0" kern="1200" dirty="0">
              <a:latin typeface="Arial" pitchFamily="34" charset="0"/>
              <a:cs typeface="Arial" pitchFamily="34" charset="0"/>
            </a:rPr>
            <a:t>опыта деятельности</a:t>
          </a:r>
        </a:p>
      </dsp:txBody>
      <dsp:txXfrm>
        <a:off x="335237" y="4177594"/>
        <a:ext cx="5912370" cy="490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88DB9-F533-4DFC-8009-138156F8DC9B}">
      <dsp:nvSpPr>
        <dsp:cNvPr id="0" name=""/>
        <dsp:cNvSpPr/>
      </dsp:nvSpPr>
      <dsp:spPr>
        <a:xfrm>
          <a:off x="6278" y="0"/>
          <a:ext cx="1806946" cy="1022966"/>
        </a:xfrm>
        <a:prstGeom prst="rect">
          <a:avLst/>
        </a:prstGeom>
        <a:solidFill>
          <a:srgbClr val="7CA6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Учебное сотрудничество</a:t>
          </a:r>
        </a:p>
      </dsp:txBody>
      <dsp:txXfrm>
        <a:off x="6278" y="0"/>
        <a:ext cx="1806946" cy="1022966"/>
      </dsp:txXfrm>
    </dsp:sp>
    <dsp:sp modelId="{44CCB61F-28E5-4A7B-9862-330C489E515A}">
      <dsp:nvSpPr>
        <dsp:cNvPr id="0" name=""/>
        <dsp:cNvSpPr/>
      </dsp:nvSpPr>
      <dsp:spPr>
        <a:xfrm>
          <a:off x="3050" y="1147446"/>
          <a:ext cx="1791826" cy="32195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latin typeface="Arial" pitchFamily="34" charset="0"/>
              <a:cs typeface="Arial" pitchFamily="34" charset="0"/>
            </a:rPr>
            <a:t>Работа в парах </a:t>
          </a:r>
          <a:br>
            <a:rPr lang="ru-RU" sz="1400" i="1" kern="1200" dirty="0">
              <a:latin typeface="Arial" pitchFamily="34" charset="0"/>
              <a:cs typeface="Arial" pitchFamily="34" charset="0"/>
            </a:rPr>
          </a:br>
          <a:r>
            <a:rPr lang="ru-RU" sz="1400" i="1" kern="1200" dirty="0">
              <a:latin typeface="Arial" pitchFamily="34" charset="0"/>
              <a:cs typeface="Arial" pitchFamily="34" charset="0"/>
            </a:rPr>
            <a:t>(составление ТК, апробация активных методов в ШМП)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latin typeface="Arial" pitchFamily="34" charset="0"/>
              <a:cs typeface="Arial" pitchFamily="34" charset="0"/>
            </a:rPr>
            <a:t>Работа в малых группах (подготовка и проведение  МШ, ИР, АКС)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latin typeface="Arial" pitchFamily="34" charset="0"/>
              <a:cs typeface="Arial" pitchFamily="34" charset="0"/>
            </a:rPr>
            <a:t>Мастер-классы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latin typeface="Arial" pitchFamily="34" charset="0"/>
              <a:cs typeface="Arial" pitchFamily="34" charset="0"/>
            </a:rPr>
            <a:t>Практик-холлы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latin typeface="Arial" pitchFamily="34" charset="0"/>
              <a:cs typeface="Arial" pitchFamily="34" charset="0"/>
            </a:rPr>
            <a:t>Тренинги</a:t>
          </a:r>
        </a:p>
      </dsp:txBody>
      <dsp:txXfrm>
        <a:off x="3050" y="1147446"/>
        <a:ext cx="1791826" cy="3219559"/>
      </dsp:txXfrm>
    </dsp:sp>
    <dsp:sp modelId="{A57B8AEA-19BE-44EB-9053-F7D3FC3ACA89}">
      <dsp:nvSpPr>
        <dsp:cNvPr id="0" name=""/>
        <dsp:cNvSpPr/>
      </dsp:nvSpPr>
      <dsp:spPr>
        <a:xfrm>
          <a:off x="1973620" y="201566"/>
          <a:ext cx="1821653" cy="747008"/>
        </a:xfrm>
        <a:prstGeom prst="rect">
          <a:avLst/>
        </a:prstGeom>
        <a:solidFill>
          <a:srgbClr val="7CA6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Интеграция знаний</a:t>
          </a:r>
        </a:p>
      </dsp:txBody>
      <dsp:txXfrm>
        <a:off x="1973620" y="201566"/>
        <a:ext cx="1821653" cy="747008"/>
      </dsp:txXfrm>
    </dsp:sp>
    <dsp:sp modelId="{5FEC9EDF-8BE1-4E42-A829-C42CC02FC5EC}">
      <dsp:nvSpPr>
        <dsp:cNvPr id="0" name=""/>
        <dsp:cNvSpPr/>
      </dsp:nvSpPr>
      <dsp:spPr>
        <a:xfrm>
          <a:off x="2007914" y="1060700"/>
          <a:ext cx="1850704" cy="32368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Теоретический материал по темам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Практические занятия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Составление технологических карт уроков и внеклассных мероприятий</a:t>
          </a:r>
        </a:p>
      </dsp:txBody>
      <dsp:txXfrm>
        <a:off x="2007914" y="1060700"/>
        <a:ext cx="1850704" cy="3236801"/>
      </dsp:txXfrm>
    </dsp:sp>
    <dsp:sp modelId="{0301BC9E-320B-483A-A72E-8B5F65F4CC3F}">
      <dsp:nvSpPr>
        <dsp:cNvPr id="0" name=""/>
        <dsp:cNvSpPr/>
      </dsp:nvSpPr>
      <dsp:spPr>
        <a:xfrm>
          <a:off x="4003791" y="98510"/>
          <a:ext cx="2087232" cy="950650"/>
        </a:xfrm>
        <a:prstGeom prst="rect">
          <a:avLst/>
        </a:prstGeom>
        <a:solidFill>
          <a:srgbClr val="7CA6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Оценочная самостоятельность</a:t>
          </a:r>
        </a:p>
      </dsp:txBody>
      <dsp:txXfrm>
        <a:off x="4003791" y="98510"/>
        <a:ext cx="2087232" cy="950650"/>
      </dsp:txXfrm>
    </dsp:sp>
    <dsp:sp modelId="{B6D8A2BF-D43C-4731-BB63-CD24998C0C44}">
      <dsp:nvSpPr>
        <dsp:cNvPr id="0" name=""/>
        <dsp:cNvSpPr/>
      </dsp:nvSpPr>
      <dsp:spPr>
        <a:xfrm>
          <a:off x="4143315" y="1223307"/>
          <a:ext cx="1897508" cy="28060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Анкетирование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Диагностика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Посещение уроков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Взаимопосещение</a:t>
          </a: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 уроков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Анализ урока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Анализ Технологических карт урока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4143315" y="1223307"/>
        <a:ext cx="1897508" cy="2806031"/>
      </dsp:txXfrm>
    </dsp:sp>
    <dsp:sp modelId="{C52644CA-667B-4F23-90D0-46AA1CD07E64}">
      <dsp:nvSpPr>
        <dsp:cNvPr id="0" name=""/>
        <dsp:cNvSpPr/>
      </dsp:nvSpPr>
      <dsp:spPr>
        <a:xfrm>
          <a:off x="6232896" y="0"/>
          <a:ext cx="1774167" cy="1255230"/>
        </a:xfrm>
        <a:prstGeom prst="rect">
          <a:avLst/>
        </a:prstGeom>
        <a:solidFill>
          <a:srgbClr val="7CA6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Приобретение и трансляция  опыта успешной деятельности</a:t>
          </a:r>
        </a:p>
      </dsp:txBody>
      <dsp:txXfrm>
        <a:off x="6232896" y="0"/>
        <a:ext cx="1774167" cy="1255230"/>
      </dsp:txXfrm>
    </dsp:sp>
    <dsp:sp modelId="{D4B69513-845B-477C-978B-91CEB6F3512F}">
      <dsp:nvSpPr>
        <dsp:cNvPr id="0" name=""/>
        <dsp:cNvSpPr/>
      </dsp:nvSpPr>
      <dsp:spPr>
        <a:xfrm>
          <a:off x="6210779" y="1357987"/>
          <a:ext cx="1858161" cy="246025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Участие в тренингах, диспутах, обсуждениях, мастер-классах, НПК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ea typeface="+mn-ea"/>
              <a:cs typeface="Arial" pitchFamily="34" charset="0"/>
            </a:rPr>
            <a:t>Публикации</a:t>
          </a:r>
        </a:p>
      </dsp:txBody>
      <dsp:txXfrm>
        <a:off x="6210779" y="1357987"/>
        <a:ext cx="1858161" cy="24602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017BC-F1BD-4BB6-B23A-7ED91C6B0FBF}">
      <dsp:nvSpPr>
        <dsp:cNvPr id="0" name=""/>
        <dsp:cNvSpPr/>
      </dsp:nvSpPr>
      <dsp:spPr>
        <a:xfrm>
          <a:off x="5615336" y="394008"/>
          <a:ext cx="506083" cy="382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2949"/>
              </a:lnTo>
              <a:lnTo>
                <a:pt x="506083" y="3829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336AC-A065-4805-B98C-1C5F71D9970F}">
      <dsp:nvSpPr>
        <dsp:cNvPr id="0" name=""/>
        <dsp:cNvSpPr/>
      </dsp:nvSpPr>
      <dsp:spPr>
        <a:xfrm>
          <a:off x="6945826" y="2008973"/>
          <a:ext cx="200094" cy="2466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6910"/>
              </a:lnTo>
              <a:lnTo>
                <a:pt x="200094" y="24669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8454D-F585-4B81-864C-EED2D2263765}">
      <dsp:nvSpPr>
        <dsp:cNvPr id="0" name=""/>
        <dsp:cNvSpPr/>
      </dsp:nvSpPr>
      <dsp:spPr>
        <a:xfrm>
          <a:off x="6945826" y="2008973"/>
          <a:ext cx="165733" cy="1541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1871"/>
              </a:lnTo>
              <a:lnTo>
                <a:pt x="165733" y="15418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94979C-AA40-42B3-80A4-BBD52C7C8635}">
      <dsp:nvSpPr>
        <dsp:cNvPr id="0" name=""/>
        <dsp:cNvSpPr/>
      </dsp:nvSpPr>
      <dsp:spPr>
        <a:xfrm>
          <a:off x="6945826" y="2008973"/>
          <a:ext cx="165749" cy="591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1324"/>
              </a:lnTo>
              <a:lnTo>
                <a:pt x="165749" y="5913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6F486D-A1D8-41A4-B205-6F9F69D3F7D3}">
      <dsp:nvSpPr>
        <dsp:cNvPr id="0" name=""/>
        <dsp:cNvSpPr/>
      </dsp:nvSpPr>
      <dsp:spPr>
        <a:xfrm>
          <a:off x="3711096" y="966095"/>
          <a:ext cx="4152502" cy="243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054"/>
              </a:lnTo>
              <a:lnTo>
                <a:pt x="4152502" y="75054"/>
              </a:lnTo>
              <a:lnTo>
                <a:pt x="4152502" y="24302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9DEA2-AF5E-4596-AD5C-F2E353A85B06}">
      <dsp:nvSpPr>
        <dsp:cNvPr id="0" name=""/>
        <dsp:cNvSpPr/>
      </dsp:nvSpPr>
      <dsp:spPr>
        <a:xfrm>
          <a:off x="1895442" y="1748173"/>
          <a:ext cx="163469" cy="2530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0475"/>
              </a:lnTo>
              <a:lnTo>
                <a:pt x="163469" y="25304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BCAF9-099D-4A62-890C-9E1C21C0A189}">
      <dsp:nvSpPr>
        <dsp:cNvPr id="0" name=""/>
        <dsp:cNvSpPr/>
      </dsp:nvSpPr>
      <dsp:spPr>
        <a:xfrm>
          <a:off x="1895442" y="1748173"/>
          <a:ext cx="141809" cy="1854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4382"/>
              </a:lnTo>
              <a:lnTo>
                <a:pt x="141809" y="18543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CBC72-D5D8-4900-AFA3-86982B65B4A2}">
      <dsp:nvSpPr>
        <dsp:cNvPr id="0" name=""/>
        <dsp:cNvSpPr/>
      </dsp:nvSpPr>
      <dsp:spPr>
        <a:xfrm>
          <a:off x="1895442" y="1748173"/>
          <a:ext cx="128931" cy="1180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0865"/>
              </a:lnTo>
              <a:lnTo>
                <a:pt x="128931" y="1180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4F959-8764-44E2-98BC-49CFD8D2FDF7}">
      <dsp:nvSpPr>
        <dsp:cNvPr id="0" name=""/>
        <dsp:cNvSpPr/>
      </dsp:nvSpPr>
      <dsp:spPr>
        <a:xfrm>
          <a:off x="1895442" y="1748173"/>
          <a:ext cx="118341" cy="673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989"/>
              </a:lnTo>
              <a:lnTo>
                <a:pt x="118341" y="6739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BFBA7-8B60-41A8-B946-6C7AAD3F7DB1}">
      <dsp:nvSpPr>
        <dsp:cNvPr id="0" name=""/>
        <dsp:cNvSpPr/>
      </dsp:nvSpPr>
      <dsp:spPr>
        <a:xfrm>
          <a:off x="1895442" y="1748173"/>
          <a:ext cx="122260" cy="282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608"/>
              </a:lnTo>
              <a:lnTo>
                <a:pt x="122260" y="282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A8410C-2BBC-42EB-894F-5F3D18DC8CFE}">
      <dsp:nvSpPr>
        <dsp:cNvPr id="0" name=""/>
        <dsp:cNvSpPr/>
      </dsp:nvSpPr>
      <dsp:spPr>
        <a:xfrm>
          <a:off x="2536080" y="966095"/>
          <a:ext cx="1175016" cy="399163"/>
        </a:xfrm>
        <a:custGeom>
          <a:avLst/>
          <a:gdLst/>
          <a:ahLst/>
          <a:cxnLst/>
          <a:rect l="0" t="0" r="0" b="0"/>
          <a:pathLst>
            <a:path>
              <a:moveTo>
                <a:pt x="1175016" y="0"/>
              </a:moveTo>
              <a:lnTo>
                <a:pt x="1175016" y="231193"/>
              </a:lnTo>
              <a:lnTo>
                <a:pt x="0" y="231193"/>
              </a:lnTo>
              <a:lnTo>
                <a:pt x="0" y="3991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C420A3-18C3-4614-868A-8229935DD211}">
      <dsp:nvSpPr>
        <dsp:cNvPr id="0" name=""/>
        <dsp:cNvSpPr/>
      </dsp:nvSpPr>
      <dsp:spPr>
        <a:xfrm>
          <a:off x="4610873" y="1775464"/>
          <a:ext cx="202880" cy="2244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4375"/>
              </a:lnTo>
              <a:lnTo>
                <a:pt x="202880" y="22443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DF4E2-BEEE-4174-96E3-4D5FADDA5120}">
      <dsp:nvSpPr>
        <dsp:cNvPr id="0" name=""/>
        <dsp:cNvSpPr/>
      </dsp:nvSpPr>
      <dsp:spPr>
        <a:xfrm>
          <a:off x="4610873" y="1775464"/>
          <a:ext cx="202880" cy="1329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725"/>
              </a:lnTo>
              <a:lnTo>
                <a:pt x="202880" y="13297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81F98-88E8-4550-8338-1FD3EFAA138A}">
      <dsp:nvSpPr>
        <dsp:cNvPr id="0" name=""/>
        <dsp:cNvSpPr/>
      </dsp:nvSpPr>
      <dsp:spPr>
        <a:xfrm>
          <a:off x="4610873" y="1775464"/>
          <a:ext cx="202880" cy="496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6329"/>
              </a:lnTo>
              <a:lnTo>
                <a:pt x="202880" y="4963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119B3-81D8-44E4-85A1-0953AACBA6C9}">
      <dsp:nvSpPr>
        <dsp:cNvPr id="0" name=""/>
        <dsp:cNvSpPr/>
      </dsp:nvSpPr>
      <dsp:spPr>
        <a:xfrm>
          <a:off x="3711096" y="966095"/>
          <a:ext cx="1384993" cy="413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455"/>
              </a:lnTo>
              <a:lnTo>
                <a:pt x="1384993" y="245455"/>
              </a:lnTo>
              <a:lnTo>
                <a:pt x="1384993" y="4134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F0B58-A2F4-43BC-844F-EFA15099F0E4}">
      <dsp:nvSpPr>
        <dsp:cNvPr id="0" name=""/>
        <dsp:cNvSpPr/>
      </dsp:nvSpPr>
      <dsp:spPr>
        <a:xfrm>
          <a:off x="4510951" y="394008"/>
          <a:ext cx="1104384" cy="387869"/>
        </a:xfrm>
        <a:custGeom>
          <a:avLst/>
          <a:gdLst/>
          <a:ahLst/>
          <a:cxnLst/>
          <a:rect l="0" t="0" r="0" b="0"/>
          <a:pathLst>
            <a:path>
              <a:moveTo>
                <a:pt x="1104384" y="0"/>
              </a:moveTo>
              <a:lnTo>
                <a:pt x="1104384" y="387869"/>
              </a:lnTo>
              <a:lnTo>
                <a:pt x="0" y="3878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39F63-1633-4769-ACA3-82F0486E41D7}">
      <dsp:nvSpPr>
        <dsp:cNvPr id="0" name=""/>
        <dsp:cNvSpPr/>
      </dsp:nvSpPr>
      <dsp:spPr>
        <a:xfrm>
          <a:off x="3483828" y="0"/>
          <a:ext cx="4263016" cy="394008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Активные методы обучения</a:t>
          </a:r>
        </a:p>
      </dsp:txBody>
      <dsp:txXfrm>
        <a:off x="3483828" y="0"/>
        <a:ext cx="4263016" cy="394008"/>
      </dsp:txXfrm>
    </dsp:sp>
    <dsp:sp modelId="{8E97B9C7-4315-4577-A951-5DFACE506300}">
      <dsp:nvSpPr>
        <dsp:cNvPr id="0" name=""/>
        <dsp:cNvSpPr/>
      </dsp:nvSpPr>
      <dsp:spPr>
        <a:xfrm>
          <a:off x="2911242" y="597658"/>
          <a:ext cx="1599708" cy="36843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групповые</a:t>
          </a:r>
        </a:p>
      </dsp:txBody>
      <dsp:txXfrm>
        <a:off x="2911242" y="597658"/>
        <a:ext cx="1599708" cy="368436"/>
      </dsp:txXfrm>
    </dsp:sp>
    <dsp:sp modelId="{00F7FEE9-4CAF-4CFD-815D-EAFEF5F58425}">
      <dsp:nvSpPr>
        <dsp:cNvPr id="0" name=""/>
        <dsp:cNvSpPr/>
      </dsp:nvSpPr>
      <dsp:spPr>
        <a:xfrm>
          <a:off x="4489569" y="1379520"/>
          <a:ext cx="1213043" cy="395943"/>
        </a:xfrm>
        <a:prstGeom prst="rect">
          <a:avLst/>
        </a:prstGeom>
        <a:solidFill>
          <a:srgbClr val="4495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игровые</a:t>
          </a:r>
        </a:p>
      </dsp:txBody>
      <dsp:txXfrm>
        <a:off x="4489569" y="1379520"/>
        <a:ext cx="1213043" cy="395943"/>
      </dsp:txXfrm>
    </dsp:sp>
    <dsp:sp modelId="{F48B22A8-400A-40BB-BAF7-079E67AB2824}">
      <dsp:nvSpPr>
        <dsp:cNvPr id="0" name=""/>
        <dsp:cNvSpPr/>
      </dsp:nvSpPr>
      <dsp:spPr>
        <a:xfrm>
          <a:off x="4813754" y="1977643"/>
          <a:ext cx="1599708" cy="588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ролевая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игра</a:t>
          </a:r>
        </a:p>
      </dsp:txBody>
      <dsp:txXfrm>
        <a:off x="4813754" y="1977643"/>
        <a:ext cx="1599708" cy="588300"/>
      </dsp:txXfrm>
    </dsp:sp>
    <dsp:sp modelId="{B17E7629-704D-4628-80B5-3C9B034E2EAA}">
      <dsp:nvSpPr>
        <dsp:cNvPr id="0" name=""/>
        <dsp:cNvSpPr/>
      </dsp:nvSpPr>
      <dsp:spPr>
        <a:xfrm>
          <a:off x="4813754" y="2705263"/>
          <a:ext cx="1599708" cy="7998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деловая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игра</a:t>
          </a:r>
        </a:p>
      </dsp:txBody>
      <dsp:txXfrm>
        <a:off x="4813754" y="2705263"/>
        <a:ext cx="1599708" cy="799854"/>
      </dsp:txXfrm>
    </dsp:sp>
    <dsp:sp modelId="{68BB7D14-2531-4729-BDB1-11E8A6FA2080}">
      <dsp:nvSpPr>
        <dsp:cNvPr id="0" name=""/>
        <dsp:cNvSpPr/>
      </dsp:nvSpPr>
      <dsp:spPr>
        <a:xfrm>
          <a:off x="4813754" y="3619912"/>
          <a:ext cx="1599708" cy="7998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организационно-деятельностная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игра</a:t>
          </a:r>
        </a:p>
      </dsp:txBody>
      <dsp:txXfrm>
        <a:off x="4813754" y="3619912"/>
        <a:ext cx="1599708" cy="799854"/>
      </dsp:txXfrm>
    </dsp:sp>
    <dsp:sp modelId="{B413DFBC-941F-4699-B392-B4DB9BF440E9}">
      <dsp:nvSpPr>
        <dsp:cNvPr id="0" name=""/>
        <dsp:cNvSpPr/>
      </dsp:nvSpPr>
      <dsp:spPr>
        <a:xfrm>
          <a:off x="1735282" y="1365259"/>
          <a:ext cx="1601596" cy="382914"/>
        </a:xfrm>
        <a:prstGeom prst="rect">
          <a:avLst/>
        </a:prstGeom>
        <a:solidFill>
          <a:srgbClr val="4495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дискуссионные</a:t>
          </a:r>
          <a:endParaRPr lang="ru-RU" sz="2100" kern="1200" dirty="0"/>
        </a:p>
      </dsp:txBody>
      <dsp:txXfrm>
        <a:off x="1735282" y="1365259"/>
        <a:ext cx="1601596" cy="382914"/>
      </dsp:txXfrm>
    </dsp:sp>
    <dsp:sp modelId="{98987F26-E343-4721-A057-2AE06CAAE613}">
      <dsp:nvSpPr>
        <dsp:cNvPr id="0" name=""/>
        <dsp:cNvSpPr/>
      </dsp:nvSpPr>
      <dsp:spPr>
        <a:xfrm>
          <a:off x="2017703" y="1908728"/>
          <a:ext cx="1599708" cy="244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дискуссия</a:t>
          </a:r>
        </a:p>
      </dsp:txBody>
      <dsp:txXfrm>
        <a:off x="2017703" y="1908728"/>
        <a:ext cx="1599708" cy="244107"/>
      </dsp:txXfrm>
    </dsp:sp>
    <dsp:sp modelId="{9D96AC21-9E75-488D-B5ED-79C33A4FECEB}">
      <dsp:nvSpPr>
        <dsp:cNvPr id="0" name=""/>
        <dsp:cNvSpPr/>
      </dsp:nvSpPr>
      <dsp:spPr>
        <a:xfrm>
          <a:off x="2013783" y="2307447"/>
          <a:ext cx="1599708" cy="229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мозговой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штурм</a:t>
          </a:r>
        </a:p>
      </dsp:txBody>
      <dsp:txXfrm>
        <a:off x="2013783" y="2307447"/>
        <a:ext cx="1599708" cy="229430"/>
      </dsp:txXfrm>
    </dsp:sp>
    <dsp:sp modelId="{BF2A12ED-BAEE-4897-BE18-180FD14D6FD4}">
      <dsp:nvSpPr>
        <dsp:cNvPr id="0" name=""/>
        <dsp:cNvSpPr/>
      </dsp:nvSpPr>
      <dsp:spPr>
        <a:xfrm>
          <a:off x="2024373" y="2692593"/>
          <a:ext cx="1599708" cy="4728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анализ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конкретной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ситуации (кейс)</a:t>
          </a:r>
        </a:p>
      </dsp:txBody>
      <dsp:txXfrm>
        <a:off x="2024373" y="2692593"/>
        <a:ext cx="1599708" cy="472889"/>
      </dsp:txXfrm>
    </dsp:sp>
    <dsp:sp modelId="{D145C61D-A50F-49A1-9DC8-9105A129334D}">
      <dsp:nvSpPr>
        <dsp:cNvPr id="0" name=""/>
        <dsp:cNvSpPr/>
      </dsp:nvSpPr>
      <dsp:spPr>
        <a:xfrm>
          <a:off x="2037251" y="3378396"/>
          <a:ext cx="1599708" cy="4483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круглый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стол</a:t>
          </a:r>
        </a:p>
      </dsp:txBody>
      <dsp:txXfrm>
        <a:off x="2037251" y="3378396"/>
        <a:ext cx="1599708" cy="448318"/>
      </dsp:txXfrm>
    </dsp:sp>
    <dsp:sp modelId="{993611E3-ED26-424D-A0E6-4DB4C855FC5E}">
      <dsp:nvSpPr>
        <dsp:cNvPr id="0" name=""/>
        <dsp:cNvSpPr/>
      </dsp:nvSpPr>
      <dsp:spPr>
        <a:xfrm>
          <a:off x="2058911" y="4069606"/>
          <a:ext cx="1599708" cy="418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интеллектуальная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разминка</a:t>
          </a:r>
        </a:p>
      </dsp:txBody>
      <dsp:txXfrm>
        <a:off x="2058911" y="4069606"/>
        <a:ext cx="1599708" cy="418083"/>
      </dsp:txXfrm>
    </dsp:sp>
    <dsp:sp modelId="{37044A46-71CA-41F6-9A9F-4C6718FC21B9}">
      <dsp:nvSpPr>
        <dsp:cNvPr id="0" name=""/>
        <dsp:cNvSpPr/>
      </dsp:nvSpPr>
      <dsp:spPr>
        <a:xfrm>
          <a:off x="6716383" y="1209119"/>
          <a:ext cx="2294430" cy="799854"/>
        </a:xfrm>
        <a:prstGeom prst="rect">
          <a:avLst/>
        </a:prstGeom>
        <a:solidFill>
          <a:srgbClr val="4495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социально-психологические тренинги</a:t>
          </a:r>
        </a:p>
      </dsp:txBody>
      <dsp:txXfrm>
        <a:off x="6716383" y="1209119"/>
        <a:ext cx="2294430" cy="799854"/>
      </dsp:txXfrm>
    </dsp:sp>
    <dsp:sp modelId="{9DC7932C-5DFD-41DA-8F7D-CD4EA4AB2DB4}">
      <dsp:nvSpPr>
        <dsp:cNvPr id="0" name=""/>
        <dsp:cNvSpPr/>
      </dsp:nvSpPr>
      <dsp:spPr>
        <a:xfrm>
          <a:off x="7111575" y="2200371"/>
          <a:ext cx="1599708" cy="7998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тренинг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делового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общения</a:t>
          </a:r>
        </a:p>
      </dsp:txBody>
      <dsp:txXfrm>
        <a:off x="7111575" y="2200371"/>
        <a:ext cx="1599708" cy="799854"/>
      </dsp:txXfrm>
    </dsp:sp>
    <dsp:sp modelId="{45FA1D50-960B-402C-8899-DE8AD432EC07}">
      <dsp:nvSpPr>
        <dsp:cNvPr id="0" name=""/>
        <dsp:cNvSpPr/>
      </dsp:nvSpPr>
      <dsp:spPr>
        <a:xfrm>
          <a:off x="7111559" y="3150918"/>
          <a:ext cx="1599708" cy="7998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тренинг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личностного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роста</a:t>
          </a:r>
        </a:p>
      </dsp:txBody>
      <dsp:txXfrm>
        <a:off x="7111559" y="3150918"/>
        <a:ext cx="1599708" cy="799854"/>
      </dsp:txXfrm>
    </dsp:sp>
    <dsp:sp modelId="{3BC6A8C3-AC03-4B2E-9738-D5295072E3B9}">
      <dsp:nvSpPr>
        <dsp:cNvPr id="0" name=""/>
        <dsp:cNvSpPr/>
      </dsp:nvSpPr>
      <dsp:spPr>
        <a:xfrm>
          <a:off x="7145921" y="4075957"/>
          <a:ext cx="1599708" cy="7998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тренинг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профессиональных</a:t>
          </a:r>
          <a:r>
            <a:rPr lang="ru-RU" sz="1300" kern="1200" dirty="0"/>
            <a:t>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</a:rPr>
            <a:t>и жизненных</a:t>
          </a:r>
          <a:r>
            <a:rPr lang="ru-RU" sz="1300" kern="1200" dirty="0"/>
            <a:t> </a:t>
          </a:r>
          <a:r>
            <a:rPr lang="ru-RU" sz="1300" kern="1200" dirty="0">
              <a:solidFill>
                <a:schemeClr val="bg1"/>
              </a:solidFill>
            </a:rPr>
            <a:t>умений</a:t>
          </a:r>
        </a:p>
      </dsp:txBody>
      <dsp:txXfrm>
        <a:off x="7145921" y="4075957"/>
        <a:ext cx="1599708" cy="799854"/>
      </dsp:txXfrm>
    </dsp:sp>
    <dsp:sp modelId="{E41B68B7-DACA-4B63-84D0-8F5270B0396C}">
      <dsp:nvSpPr>
        <dsp:cNvPr id="0" name=""/>
        <dsp:cNvSpPr/>
      </dsp:nvSpPr>
      <dsp:spPr>
        <a:xfrm>
          <a:off x="6121420" y="570035"/>
          <a:ext cx="1983654" cy="413844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индивидуальные</a:t>
          </a:r>
        </a:p>
      </dsp:txBody>
      <dsp:txXfrm>
        <a:off x="6121420" y="570035"/>
        <a:ext cx="1983654" cy="413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FE23A-CB05-4DA2-B52C-2B4177755014}">
      <dsp:nvSpPr>
        <dsp:cNvPr id="0" name=""/>
        <dsp:cNvSpPr/>
      </dsp:nvSpPr>
      <dsp:spPr>
        <a:xfrm>
          <a:off x="2746948" y="1418238"/>
          <a:ext cx="3805530" cy="3023727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предметом рассмотрения</a:t>
          </a:r>
          <a:br>
            <a:rPr lang="ru-RU" sz="2000" kern="1200" dirty="0"/>
          </a:br>
          <a:r>
            <a:rPr lang="ru-RU" sz="2000" kern="1200" dirty="0"/>
            <a:t>на «интеллектуальной разминке» выступают исходные категории </a:t>
          </a:r>
          <a:br>
            <a:rPr lang="ru-RU" sz="2000" kern="1200" dirty="0"/>
          </a:br>
          <a:r>
            <a:rPr lang="ru-RU" sz="2000" kern="1200" dirty="0"/>
            <a:t>и теоретические понятия;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метод эффективен для проведения семинарских и практических занятий</a:t>
          </a:r>
        </a:p>
      </dsp:txBody>
      <dsp:txXfrm>
        <a:off x="2746948" y="1418238"/>
        <a:ext cx="3805530" cy="30237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B57EB-CD8E-4D80-B48A-142CCCB0458E}">
      <dsp:nvSpPr>
        <dsp:cNvPr id="0" name=""/>
        <dsp:cNvSpPr/>
      </dsp:nvSpPr>
      <dsp:spPr>
        <a:xfrm>
          <a:off x="1875695" y="55903"/>
          <a:ext cx="7922420" cy="630111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активизация умственной деятельности обучаемых, «разогрев» перед рассмотрением основных вопросов</a:t>
          </a:r>
        </a:p>
      </dsp:txBody>
      <dsp:txXfrm>
        <a:off x="1875695" y="55903"/>
        <a:ext cx="7922420" cy="630111"/>
      </dsp:txXfrm>
    </dsp:sp>
    <dsp:sp modelId="{8F6CE406-4335-45F5-841A-A4A6B4DC0349}">
      <dsp:nvSpPr>
        <dsp:cNvPr id="0" name=""/>
        <dsp:cNvSpPr/>
      </dsp:nvSpPr>
      <dsp:spPr>
        <a:xfrm>
          <a:off x="998224" y="53551"/>
          <a:ext cx="725647" cy="627800"/>
        </a:xfrm>
        <a:prstGeom prst="rect">
          <a:avLst/>
        </a:prstGeom>
        <a:solidFill>
          <a:srgbClr val="4495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0DA75-1AF4-4751-B452-6F5F087918A8}">
      <dsp:nvSpPr>
        <dsp:cNvPr id="0" name=""/>
        <dsp:cNvSpPr/>
      </dsp:nvSpPr>
      <dsp:spPr>
        <a:xfrm>
          <a:off x="974108" y="770254"/>
          <a:ext cx="8120168" cy="630111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повторение прописных истин изучаемых вопросов семинарного (практического) занятия: понятий, определений</a:t>
          </a:r>
        </a:p>
      </dsp:txBody>
      <dsp:txXfrm>
        <a:off x="974108" y="770254"/>
        <a:ext cx="8120168" cy="630111"/>
      </dsp:txXfrm>
    </dsp:sp>
    <dsp:sp modelId="{6DA39884-C329-4324-A4C8-7BB630FBC884}">
      <dsp:nvSpPr>
        <dsp:cNvPr id="0" name=""/>
        <dsp:cNvSpPr/>
      </dsp:nvSpPr>
      <dsp:spPr>
        <a:xfrm>
          <a:off x="9184970" y="770254"/>
          <a:ext cx="621502" cy="627800"/>
        </a:xfrm>
        <a:prstGeom prst="rect">
          <a:avLst/>
        </a:prstGeom>
        <a:solidFill>
          <a:srgbClr val="F9D4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BCA31-29CA-41EB-9488-268D991B09DF}">
      <dsp:nvSpPr>
        <dsp:cNvPr id="0" name=""/>
        <dsp:cNvSpPr/>
      </dsp:nvSpPr>
      <dsp:spPr>
        <a:xfrm>
          <a:off x="1747314" y="1496713"/>
          <a:ext cx="8051029" cy="630111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осуществление текущего контроля знаний обучаемых</a:t>
          </a:r>
        </a:p>
      </dsp:txBody>
      <dsp:txXfrm>
        <a:off x="1747314" y="1496713"/>
        <a:ext cx="8051029" cy="630111"/>
      </dsp:txXfrm>
    </dsp:sp>
    <dsp:sp modelId="{204D577E-E3C5-426D-AEBE-C30027D51BA0}">
      <dsp:nvSpPr>
        <dsp:cNvPr id="0" name=""/>
        <dsp:cNvSpPr/>
      </dsp:nvSpPr>
      <dsp:spPr>
        <a:xfrm>
          <a:off x="974086" y="1514886"/>
          <a:ext cx="621502" cy="62780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A0B90-6071-4EEE-83F3-2CE3D0FF1AE1}">
      <dsp:nvSpPr>
        <dsp:cNvPr id="0" name=""/>
        <dsp:cNvSpPr/>
      </dsp:nvSpPr>
      <dsp:spPr>
        <a:xfrm>
          <a:off x="983731" y="2244192"/>
          <a:ext cx="8053765" cy="630111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выявление наиболее сложных и плохо усвоенных вопросов темы</a:t>
          </a:r>
        </a:p>
      </dsp:txBody>
      <dsp:txXfrm>
        <a:off x="983731" y="2244192"/>
        <a:ext cx="8053765" cy="630111"/>
      </dsp:txXfrm>
    </dsp:sp>
    <dsp:sp modelId="{A1B3E771-AD34-4A92-BE24-F6420CA2434D}">
      <dsp:nvSpPr>
        <dsp:cNvPr id="0" name=""/>
        <dsp:cNvSpPr/>
      </dsp:nvSpPr>
      <dsp:spPr>
        <a:xfrm>
          <a:off x="9172268" y="2249699"/>
          <a:ext cx="621502" cy="627800"/>
        </a:xfrm>
        <a:prstGeom prst="rect">
          <a:avLst/>
        </a:prstGeom>
        <a:solidFill>
          <a:srgbClr val="4495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77D33-431A-4DC4-BE67-7AD394A3D3A7}">
      <dsp:nvSpPr>
        <dsp:cNvPr id="0" name=""/>
        <dsp:cNvSpPr/>
      </dsp:nvSpPr>
      <dsp:spPr>
        <a:xfrm>
          <a:off x="2557000" y="2980428"/>
          <a:ext cx="7246811" cy="630111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проверка уровня усвоения лекционного материала</a:t>
          </a:r>
        </a:p>
      </dsp:txBody>
      <dsp:txXfrm>
        <a:off x="2557000" y="2980428"/>
        <a:ext cx="7246811" cy="630111"/>
      </dsp:txXfrm>
    </dsp:sp>
    <dsp:sp modelId="{07EEAA02-23A7-4634-B54A-46E3A836C764}">
      <dsp:nvSpPr>
        <dsp:cNvPr id="0" name=""/>
        <dsp:cNvSpPr/>
      </dsp:nvSpPr>
      <dsp:spPr>
        <a:xfrm>
          <a:off x="998845" y="2973209"/>
          <a:ext cx="1410515" cy="627800"/>
        </a:xfrm>
        <a:prstGeom prst="rect">
          <a:avLst/>
        </a:prstGeom>
        <a:solidFill>
          <a:srgbClr val="F9D4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997F3-CF9B-4BFB-AF79-B24809AA8CF3}">
      <dsp:nvSpPr>
        <dsp:cNvPr id="0" name=""/>
        <dsp:cNvSpPr/>
      </dsp:nvSpPr>
      <dsp:spPr>
        <a:xfrm>
          <a:off x="1005360" y="3722296"/>
          <a:ext cx="7500791" cy="630111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развитие организаторских и дидактических навыков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(когда разминку проводят обучаемые)</a:t>
          </a:r>
        </a:p>
      </dsp:txBody>
      <dsp:txXfrm>
        <a:off x="1005360" y="3722296"/>
        <a:ext cx="7500791" cy="630111"/>
      </dsp:txXfrm>
    </dsp:sp>
    <dsp:sp modelId="{6826B546-8A29-4DB8-9C43-670A6338F923}">
      <dsp:nvSpPr>
        <dsp:cNvPr id="0" name=""/>
        <dsp:cNvSpPr/>
      </dsp:nvSpPr>
      <dsp:spPr>
        <a:xfrm>
          <a:off x="8611705" y="3715056"/>
          <a:ext cx="1206492" cy="627800"/>
        </a:xfrm>
        <a:prstGeom prst="rect">
          <a:avLst/>
        </a:prstGeom>
        <a:solidFill>
          <a:srgbClr val="4495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47023-4F70-45AA-AA09-40D7FE0E5C6F}">
      <dsp:nvSpPr>
        <dsp:cNvPr id="0" name=""/>
        <dsp:cNvSpPr/>
      </dsp:nvSpPr>
      <dsp:spPr>
        <a:xfrm>
          <a:off x="3091885" y="2191433"/>
          <a:ext cx="2740581" cy="1296582"/>
        </a:xfrm>
        <a:custGeom>
          <a:avLst/>
          <a:gdLst/>
          <a:ahLst/>
          <a:cxnLst/>
          <a:rect l="0" t="0" r="0" b="0"/>
          <a:pathLst>
            <a:path>
              <a:moveTo>
                <a:pt x="2740581" y="1296582"/>
              </a:move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4386380" y="2763929"/>
        <a:ext cx="151590" cy="151590"/>
      </dsp:txXfrm>
    </dsp:sp>
    <dsp:sp modelId="{8CA5FAF8-11AE-40E9-B424-2F72AE6EEF21}">
      <dsp:nvSpPr>
        <dsp:cNvPr id="0" name=""/>
        <dsp:cNvSpPr/>
      </dsp:nvSpPr>
      <dsp:spPr>
        <a:xfrm>
          <a:off x="3094291" y="3488016"/>
          <a:ext cx="2738175" cy="1404586"/>
        </a:xfrm>
        <a:custGeom>
          <a:avLst/>
          <a:gdLst/>
          <a:ahLst/>
          <a:cxnLst/>
          <a:rect l="0" t="0" r="0" b="0"/>
          <a:pathLst>
            <a:path>
              <a:moveTo>
                <a:pt x="2738175" y="0"/>
              </a:moveTo>
              <a:lnTo>
                <a:pt x="0" y="14045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4386443" y="4113374"/>
        <a:ext cx="153870" cy="153870"/>
      </dsp:txXfrm>
    </dsp:sp>
    <dsp:sp modelId="{53F225D9-F7BD-46F8-A768-757DD94D4BBF}">
      <dsp:nvSpPr>
        <dsp:cNvPr id="0" name=""/>
        <dsp:cNvSpPr/>
      </dsp:nvSpPr>
      <dsp:spPr>
        <a:xfrm>
          <a:off x="3104132" y="1166496"/>
          <a:ext cx="2728334" cy="2321519"/>
        </a:xfrm>
        <a:custGeom>
          <a:avLst/>
          <a:gdLst/>
          <a:ahLst/>
          <a:cxnLst/>
          <a:rect l="0" t="0" r="0" b="0"/>
          <a:pathLst>
            <a:path>
              <a:moveTo>
                <a:pt x="2728334" y="2321519"/>
              </a:move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4378741" y="2237697"/>
        <a:ext cx="179117" cy="179117"/>
      </dsp:txXfrm>
    </dsp:sp>
    <dsp:sp modelId="{937A3F0C-0AAF-4F39-87D1-5B13CE917DB3}">
      <dsp:nvSpPr>
        <dsp:cNvPr id="0" name=""/>
        <dsp:cNvSpPr/>
      </dsp:nvSpPr>
      <dsp:spPr>
        <a:xfrm>
          <a:off x="3059918" y="2932383"/>
          <a:ext cx="4433831" cy="1111265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новизна проблемы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(не должна иметь сложную структуру)</a:t>
          </a:r>
        </a:p>
      </dsp:txBody>
      <dsp:txXfrm>
        <a:off x="3059918" y="2932383"/>
        <a:ext cx="4433831" cy="1111265"/>
      </dsp:txXfrm>
    </dsp:sp>
    <dsp:sp modelId="{A5B20A18-DC6A-4E05-8830-01CAA94461C1}">
      <dsp:nvSpPr>
        <dsp:cNvPr id="0" name=""/>
        <dsp:cNvSpPr/>
      </dsp:nvSpPr>
      <dsp:spPr>
        <a:xfrm>
          <a:off x="3104132" y="830233"/>
          <a:ext cx="4237509" cy="672526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отсутствие готовых решений проблемы</a:t>
          </a:r>
        </a:p>
      </dsp:txBody>
      <dsp:txXfrm>
        <a:off x="3104132" y="830233"/>
        <a:ext cx="4237509" cy="672526"/>
      </dsp:txXfrm>
    </dsp:sp>
    <dsp:sp modelId="{B83159F9-8865-412A-BAB1-B749E82E7362}">
      <dsp:nvSpPr>
        <dsp:cNvPr id="0" name=""/>
        <dsp:cNvSpPr/>
      </dsp:nvSpPr>
      <dsp:spPr>
        <a:xfrm>
          <a:off x="3094291" y="4234283"/>
          <a:ext cx="3974198" cy="1316638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i="1" kern="1200" dirty="0"/>
            <a:t>Положительные стороны метода</a:t>
          </a:r>
          <a:r>
            <a:rPr lang="ru-RU" sz="2000" kern="1200" dirty="0"/>
            <a:t>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большая самостоятельность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 творческая активность его участников</a:t>
          </a:r>
        </a:p>
      </dsp:txBody>
      <dsp:txXfrm>
        <a:off x="3094291" y="4234283"/>
        <a:ext cx="3974198" cy="1316638"/>
      </dsp:txXfrm>
    </dsp:sp>
    <dsp:sp modelId="{3E797E9F-3FD0-4105-A55B-C1EDDC88947A}">
      <dsp:nvSpPr>
        <dsp:cNvPr id="0" name=""/>
        <dsp:cNvSpPr/>
      </dsp:nvSpPr>
      <dsp:spPr>
        <a:xfrm>
          <a:off x="3091885" y="1635800"/>
          <a:ext cx="3644950" cy="1111265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FFFFFF"/>
              </a:solidFill>
              <a:latin typeface="Franklin Gothic Book"/>
              <a:ea typeface="+mn-ea"/>
              <a:cs typeface="+mn-cs"/>
            </a:rPr>
            <a:t>обязательный комплексный подход к решению проблемы</a:t>
          </a:r>
        </a:p>
      </dsp:txBody>
      <dsp:txXfrm>
        <a:off x="3091885" y="1635800"/>
        <a:ext cx="3644950" cy="11112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B57EB-CD8E-4D80-B48A-142CCCB0458E}">
      <dsp:nvSpPr>
        <dsp:cNvPr id="0" name=""/>
        <dsp:cNvSpPr/>
      </dsp:nvSpPr>
      <dsp:spPr>
        <a:xfrm>
          <a:off x="948017" y="203435"/>
          <a:ext cx="7935675" cy="820614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формулирование проблемы</a:t>
          </a:r>
        </a:p>
      </dsp:txBody>
      <dsp:txXfrm>
        <a:off x="948017" y="203435"/>
        <a:ext cx="7935675" cy="820614"/>
      </dsp:txXfrm>
    </dsp:sp>
    <dsp:sp modelId="{8F6CE406-4335-45F5-841A-A4A6B4DC0349}">
      <dsp:nvSpPr>
        <dsp:cNvPr id="0" name=""/>
        <dsp:cNvSpPr/>
      </dsp:nvSpPr>
      <dsp:spPr>
        <a:xfrm>
          <a:off x="96467" y="200373"/>
          <a:ext cx="721348" cy="817605"/>
        </a:xfrm>
        <a:prstGeom prst="rect">
          <a:avLst/>
        </a:prstGeom>
        <a:solidFill>
          <a:srgbClr val="4495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0DA75-1AF4-4751-B452-6F5F087918A8}">
      <dsp:nvSpPr>
        <dsp:cNvPr id="0" name=""/>
        <dsp:cNvSpPr/>
      </dsp:nvSpPr>
      <dsp:spPr>
        <a:xfrm>
          <a:off x="100499" y="1133759"/>
          <a:ext cx="7841001" cy="820614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тренировочная интеллектуальная разминка</a:t>
          </a:r>
        </a:p>
      </dsp:txBody>
      <dsp:txXfrm>
        <a:off x="100499" y="1133759"/>
        <a:ext cx="7841001" cy="820614"/>
      </dsp:txXfrm>
    </dsp:sp>
    <dsp:sp modelId="{6DA39884-C329-4324-A4C8-7BB630FBC884}">
      <dsp:nvSpPr>
        <dsp:cNvPr id="0" name=""/>
        <dsp:cNvSpPr/>
      </dsp:nvSpPr>
      <dsp:spPr>
        <a:xfrm>
          <a:off x="8072635" y="1133759"/>
          <a:ext cx="809402" cy="817605"/>
        </a:xfrm>
        <a:prstGeom prst="rect">
          <a:avLst/>
        </a:prstGeom>
        <a:solidFill>
          <a:srgbClr val="F9D4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BCA31-29CA-41EB-9488-268D991B09DF}">
      <dsp:nvSpPr>
        <dsp:cNvPr id="0" name=""/>
        <dsp:cNvSpPr/>
      </dsp:nvSpPr>
      <dsp:spPr>
        <a:xfrm>
          <a:off x="1116294" y="2079850"/>
          <a:ext cx="7757195" cy="820614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непосредственный «штурм» проблемы</a:t>
          </a:r>
        </a:p>
      </dsp:txBody>
      <dsp:txXfrm>
        <a:off x="1116294" y="2079850"/>
        <a:ext cx="7757195" cy="820614"/>
      </dsp:txXfrm>
    </dsp:sp>
    <dsp:sp modelId="{204D577E-E3C5-426D-AEBE-C30027D51BA0}">
      <dsp:nvSpPr>
        <dsp:cNvPr id="0" name=""/>
        <dsp:cNvSpPr/>
      </dsp:nvSpPr>
      <dsp:spPr>
        <a:xfrm>
          <a:off x="121919" y="2088285"/>
          <a:ext cx="809402" cy="81760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A0B90-6071-4EEE-83F3-2CE3D0FF1AE1}">
      <dsp:nvSpPr>
        <dsp:cNvPr id="0" name=""/>
        <dsp:cNvSpPr/>
      </dsp:nvSpPr>
      <dsp:spPr>
        <a:xfrm>
          <a:off x="68976" y="3053315"/>
          <a:ext cx="7844267" cy="820614"/>
        </a:xfrm>
        <a:prstGeom prst="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сообщение о результатах «мозгового штурма»</a:t>
          </a:r>
        </a:p>
      </dsp:txBody>
      <dsp:txXfrm>
        <a:off x="68976" y="3053315"/>
        <a:ext cx="7844267" cy="820614"/>
      </dsp:txXfrm>
    </dsp:sp>
    <dsp:sp modelId="{A1B3E771-AD34-4A92-BE24-F6420CA2434D}">
      <dsp:nvSpPr>
        <dsp:cNvPr id="0" name=""/>
        <dsp:cNvSpPr/>
      </dsp:nvSpPr>
      <dsp:spPr>
        <a:xfrm>
          <a:off x="8073452" y="3060488"/>
          <a:ext cx="809402" cy="817605"/>
        </a:xfrm>
        <a:prstGeom prst="rect">
          <a:avLst/>
        </a:prstGeom>
        <a:solidFill>
          <a:srgbClr val="4495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A8B07-5413-4D77-95BF-775BA37A015B}" type="datetime1">
              <a:rPr lang="ru-RU" noProof="0" smtClean="0"/>
              <a:t>10.02.2023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0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A984553-A6F7-48EB-8856-1E24313FFF56}" type="datetime4">
              <a:rPr lang="ru-RU" noProof="0" smtClean="0">
                <a:latin typeface="+mn-lt"/>
              </a:rPr>
              <a:t>10 февраля 2023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26F26F23-C8C0-4EE8-B5C3-CA20E71F4584}" type="datetime4">
              <a:rPr lang="ru-RU" noProof="0" smtClean="0">
                <a:latin typeface="+mn-lt"/>
              </a:rPr>
              <a:t>10 февраля 2023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1A20C08B-3B48-4773-80A1-C458F199FF21}" type="datetime4">
              <a:rPr lang="ru-RU" noProof="0" smtClean="0">
                <a:latin typeface="+mn-lt"/>
              </a:rPr>
              <a:t>10 февраля 2023 г.</a:t>
            </a:fld>
            <a:endParaRPr lang="ru-RU" noProof="0" dirty="0">
              <a:latin typeface="+mn-lt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екст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Текст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Текст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Текст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Текст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02A7D674-8D44-425B-8E50-A3A77576FE89}" type="datetime4">
              <a:rPr lang="ru-RU" noProof="0" smtClean="0">
                <a:latin typeface="+mn-lt"/>
              </a:rPr>
              <a:t>10 февраля 2023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2806290F-BA92-4A78-92C0-2990469DF00F}" type="datetime4">
              <a:rPr lang="ru-RU" noProof="0" smtClean="0">
                <a:latin typeface="+mn-lt"/>
              </a:rPr>
              <a:t>10 февраля 2023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ры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0C55B463-854B-4194-9B46-BF41E73CB25D}" type="datetime4">
              <a:rPr lang="ru-RU" noProof="0" smtClean="0">
                <a:latin typeface="+mn-lt"/>
              </a:rPr>
              <a:t>10 февраля 2023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" name="Таблица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ru-RU" noProof="0"/>
              <a:t>Вставка таблицы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FD47D572-75D7-48A9-A900-FC9E28CC8EAF}" type="datetime4">
              <a:rPr lang="ru-RU" noProof="0" smtClean="0">
                <a:latin typeface="+mn-lt"/>
              </a:rPr>
              <a:t>10 февраля 2023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Надпись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-83606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20000" b="1" noProof="0" dirty="0">
                <a:solidFill>
                  <a:schemeClr val="bg1"/>
                </a:solidFill>
              </a:rPr>
              <a:t>«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Автофигура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8" name="Рисунок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Рисунок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4" name="Текст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5" name="Текст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7" name="Текст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Автофигура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6" name="Рисунок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9" name="Рисунок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3F186DF9-219D-4BBD-B401-3014ED801DF3}" type="datetime4">
              <a:rPr lang="ru-RU" noProof="0" smtClean="0">
                <a:latin typeface="+mn-lt"/>
              </a:rPr>
              <a:t>10 февраля 2023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6" name="Текст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97" name="Текст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2" name="Текст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3" name="Текст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6" name="Текст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7" name="Текст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8" name="Текст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9" name="Текст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55C42BAF-CD1F-4C5E-BB69-89E69EC6C758}" type="datetime4">
              <a:rPr lang="ru-RU" noProof="0" smtClean="0">
                <a:latin typeface="+mn-lt"/>
              </a:rPr>
              <a:t>10 февраля 2023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8DDC5DBC-5AC9-4B00-9077-59D782F35A50}" type="datetime4">
              <a:rPr lang="ru-RU" noProof="0" smtClean="0">
                <a:latin typeface="+mn-lt"/>
              </a:rPr>
              <a:t>10 февраля 2023 г.</a:t>
            </a:fld>
            <a:endParaRPr lang="ru-RU" noProof="0">
              <a:latin typeface="+mn-lt"/>
            </a:endParaRPr>
          </a:p>
        </p:txBody>
      </p:sp>
      <p:sp>
        <p:nvSpPr>
          <p:cNvPr id="31" name="Нижний колонтитул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32" name="Номер слайда 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36" y="2707341"/>
            <a:ext cx="8727236" cy="1514019"/>
          </a:xfrm>
        </p:spPr>
        <p:txBody>
          <a:bodyPr rtlCol="0"/>
          <a:lstStyle/>
          <a:p>
            <a:pPr rtl="0"/>
            <a:r>
              <a:rPr lang="ru-RU" sz="4800" b="0" dirty="0"/>
              <a:t>Эффективные практики наставничества </a:t>
            </a:r>
            <a:br>
              <a:rPr lang="ru-RU" sz="4800" b="0" dirty="0"/>
            </a:br>
            <a:r>
              <a:rPr lang="ru-RU" sz="4800" b="0" dirty="0"/>
              <a:t>в ГАПОУ Стерлитамакский многопрофильный профессиональный колледж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CCCC87-BA9C-4202-8145-E6142A7EE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32" y="94429"/>
            <a:ext cx="3610664" cy="9816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49367" y="4621685"/>
            <a:ext cx="65374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Назарова </a:t>
            </a:r>
            <a:r>
              <a:rPr lang="ru-RU" dirty="0" err="1">
                <a:solidFill>
                  <a:srgbClr val="0070C0"/>
                </a:solidFill>
              </a:rPr>
              <a:t>Зелида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Валеевна</a:t>
            </a:r>
            <a:r>
              <a:rPr lang="ru-RU" dirty="0">
                <a:solidFill>
                  <a:srgbClr val="0070C0"/>
                </a:solidFill>
              </a:rPr>
              <a:t>,</a:t>
            </a:r>
          </a:p>
          <a:p>
            <a:r>
              <a:rPr lang="ru-RU" dirty="0">
                <a:solidFill>
                  <a:srgbClr val="0070C0"/>
                </a:solidFill>
              </a:rPr>
              <a:t>заместитель директора по УМР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Долгова Елена Вячеславовна, </a:t>
            </a:r>
          </a:p>
          <a:p>
            <a:r>
              <a:rPr lang="ru-RU" dirty="0">
                <a:solidFill>
                  <a:srgbClr val="0070C0"/>
                </a:solidFill>
              </a:rPr>
              <a:t>руководитель Центра социально-психологической поддержки студентов ГАПОУ СМПК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7218" y="6488668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932693-8565-4731-AAC2-D2AF8F4D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746714" cy="6108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Метод «Мозговой штурм»</a:t>
            </a:r>
            <a:endParaRPr lang="ru-RU" sz="4400" b="1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81CEF2B-AB19-4817-A9F0-6F7F23E43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57854"/>
              </p:ext>
            </p:extLst>
          </p:nvPr>
        </p:nvGraphicFramePr>
        <p:xfrm>
          <a:off x="3349057" y="879063"/>
          <a:ext cx="8605520" cy="5860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56BAE0-D877-4BC9-A354-C7D775F6567D}"/>
              </a:ext>
            </a:extLst>
          </p:cNvPr>
          <p:cNvSpPr txBox="1"/>
          <p:nvPr/>
        </p:nvSpPr>
        <p:spPr>
          <a:xfrm>
            <a:off x="905544" y="3070501"/>
            <a:ext cx="3032760" cy="147732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Цель:</a:t>
            </a:r>
          </a:p>
          <a:p>
            <a:pPr algn="ctr"/>
            <a:r>
              <a:rPr lang="ru-RU" dirty="0"/>
              <a:t>создание условий для обсуждения и разрешения какой-то сложной проблемы в коллективе</a:t>
            </a:r>
          </a:p>
        </p:txBody>
      </p:sp>
    </p:spTree>
    <p:extLst>
      <p:ext uri="{BB962C8B-B14F-4D97-AF65-F5344CB8AC3E}">
        <p14:creationId xmlns:p14="http://schemas.microsoft.com/office/powerpoint/2010/main" val="239359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932693-8565-4731-AAC2-D2AF8F4D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746714" cy="6108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Этапы «Мозгового штурма»</a:t>
            </a:r>
            <a:endParaRPr lang="ru-RU" sz="4400" b="1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6340753-CC7A-4B7E-8C06-0ED36077B8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1651962"/>
              </p:ext>
            </p:extLst>
          </p:nvPr>
        </p:nvGraphicFramePr>
        <p:xfrm>
          <a:off x="1900635" y="2148840"/>
          <a:ext cx="8873490" cy="4874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365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12</a:t>
            </a:fld>
            <a:endParaRPr lang="ru-RU" noProof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475AAE-59A0-40FD-B90C-5367E47C1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" b="17621"/>
          <a:stretch/>
        </p:blipFill>
        <p:spPr>
          <a:xfrm>
            <a:off x="335280" y="0"/>
            <a:ext cx="5593080" cy="32918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EC5DC8-040B-47D3-8B08-A3E656AA92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>
          <a:xfrm>
            <a:off x="335280" y="3602355"/>
            <a:ext cx="5593080" cy="32556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DAD095-B641-4A7D-8833-51F9679421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 b="16213"/>
          <a:stretch/>
        </p:blipFill>
        <p:spPr>
          <a:xfrm>
            <a:off x="6385560" y="3602355"/>
            <a:ext cx="5593080" cy="32556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425D4D-1A62-4265-83D0-85CFFB7DFF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4"/>
          <a:stretch/>
        </p:blipFill>
        <p:spPr>
          <a:xfrm>
            <a:off x="6385560" y="0"/>
            <a:ext cx="5593080" cy="33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0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932693-8565-4731-AAC2-D2AF8F4D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746714" cy="6108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Метод «Коллаж»</a:t>
            </a:r>
            <a:endParaRPr lang="ru-RU" sz="4400" b="1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6BAE0-D877-4BC9-A354-C7D775F6567D}"/>
              </a:ext>
            </a:extLst>
          </p:cNvPr>
          <p:cNvSpPr txBox="1"/>
          <p:nvPr/>
        </p:nvSpPr>
        <p:spPr>
          <a:xfrm>
            <a:off x="1657384" y="2403390"/>
            <a:ext cx="3691856" cy="267765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Суть:</a:t>
            </a:r>
          </a:p>
          <a:p>
            <a:pPr algn="ctr"/>
            <a:r>
              <a:rPr lang="ru-RU" sz="2400" dirty="0"/>
              <a:t>коллажа заключается </a:t>
            </a:r>
          </a:p>
          <a:p>
            <a:pPr algn="ctr"/>
            <a:r>
              <a:rPr lang="ru-RU" sz="2400" dirty="0"/>
              <a:t>в эмоционально-образном, спонтанном и быстром воплощении основной идеи будущего продукта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91039-DEE6-49EF-9A29-6C01A8969325}"/>
              </a:ext>
            </a:extLst>
          </p:cNvPr>
          <p:cNvSpPr txBox="1"/>
          <p:nvPr/>
        </p:nvSpPr>
        <p:spPr>
          <a:xfrm>
            <a:off x="5772184" y="2383620"/>
            <a:ext cx="5676866" cy="2677656"/>
          </a:xfrm>
          <a:prstGeom prst="rect">
            <a:avLst/>
          </a:prstGeom>
          <a:solidFill>
            <a:srgbClr val="7CA6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Позволяет педагогу организовать деятельность обучающегося по созданию творческого продукта (с заранее заданными характеристиками и с параметрами, предвидеть которые затруднительно, но с передачей сложного эмоционального состояния)</a:t>
            </a:r>
          </a:p>
        </p:txBody>
      </p:sp>
    </p:spTree>
    <p:extLst>
      <p:ext uri="{BB962C8B-B14F-4D97-AF65-F5344CB8AC3E}">
        <p14:creationId xmlns:p14="http://schemas.microsoft.com/office/powerpoint/2010/main" val="6947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14</a:t>
            </a:fld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BD14B3-D408-4E6F-9EBB-DAC8D1CFD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7900" y="2800347"/>
            <a:ext cx="3477988" cy="46373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F922DE-CC7D-44AD-A792-F6461D4A3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0528"/>
            <a:ext cx="4663296" cy="3497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D7BBEC-DCC5-4381-A4C1-989F8394ED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7903" y="-578886"/>
            <a:ext cx="3477985" cy="46373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90C030-E790-4ADC-ABC0-4DEE4BFA6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912" y="-582912"/>
            <a:ext cx="3497472" cy="466329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0FCA12-A896-4790-B2F9-28562458B038}"/>
              </a:ext>
            </a:extLst>
          </p:cNvPr>
          <p:cNvSpPr/>
          <p:nvPr/>
        </p:nvSpPr>
        <p:spPr>
          <a:xfrm>
            <a:off x="9115552" y="0"/>
            <a:ext cx="3076448" cy="6858000"/>
          </a:xfrm>
          <a:prstGeom prst="rect">
            <a:avLst/>
          </a:prstGeom>
          <a:solidFill>
            <a:srgbClr val="4495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99F719-6956-4993-BEF3-02384D55DB25}"/>
              </a:ext>
            </a:extLst>
          </p:cNvPr>
          <p:cNvSpPr txBox="1"/>
          <p:nvPr/>
        </p:nvSpPr>
        <p:spPr>
          <a:xfrm>
            <a:off x="10145944" y="962108"/>
            <a:ext cx="1015663" cy="389676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5400" dirty="0"/>
              <a:t>КОЛЛАЖИ</a:t>
            </a:r>
          </a:p>
        </p:txBody>
      </p:sp>
    </p:spTree>
    <p:extLst>
      <p:ext uri="{BB962C8B-B14F-4D97-AF65-F5344CB8AC3E}">
        <p14:creationId xmlns:p14="http://schemas.microsoft.com/office/powerpoint/2010/main" val="2970292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15</a:t>
            </a:fld>
            <a:endParaRPr lang="ru-RU" noProof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C0CE03-611D-4C53-979D-A597B3A5F6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b="20073"/>
          <a:stretch/>
        </p:blipFill>
        <p:spPr>
          <a:xfrm>
            <a:off x="6629269" y="3663585"/>
            <a:ext cx="4968406" cy="32386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B239FE-1CC9-45B6-96EB-EA3E7D34BA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3"/>
          <a:stretch/>
        </p:blipFill>
        <p:spPr>
          <a:xfrm>
            <a:off x="602459" y="3619337"/>
            <a:ext cx="5472154" cy="3238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7FC327-B956-4E09-869E-7FC7AF7637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6" b="14260"/>
          <a:stretch/>
        </p:blipFill>
        <p:spPr>
          <a:xfrm>
            <a:off x="602459" y="0"/>
            <a:ext cx="5472154" cy="32206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09A340-7F73-4D66-9096-AE1DB0726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4" b="18666"/>
          <a:stretch/>
        </p:blipFill>
        <p:spPr>
          <a:xfrm>
            <a:off x="6629269" y="0"/>
            <a:ext cx="5032294" cy="3220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70FB6-AA94-4846-9589-1931AEAB494D}"/>
              </a:ext>
            </a:extLst>
          </p:cNvPr>
          <p:cNvSpPr txBox="1"/>
          <p:nvPr/>
        </p:nvSpPr>
        <p:spPr>
          <a:xfrm>
            <a:off x="602459" y="3078810"/>
            <a:ext cx="11059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Составление коллажа по теме «Патриотизм»</a:t>
            </a:r>
          </a:p>
        </p:txBody>
      </p:sp>
    </p:spTree>
    <p:extLst>
      <p:ext uri="{BB962C8B-B14F-4D97-AF65-F5344CB8AC3E}">
        <p14:creationId xmlns:p14="http://schemas.microsoft.com/office/powerpoint/2010/main" val="1803946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F2127A-07C1-4EAA-99A7-CE094B8C8F40}"/>
              </a:ext>
            </a:extLst>
          </p:cNvPr>
          <p:cNvSpPr/>
          <p:nvPr/>
        </p:nvSpPr>
        <p:spPr>
          <a:xfrm>
            <a:off x="11171918" y="0"/>
            <a:ext cx="1020082" cy="6858000"/>
          </a:xfrm>
          <a:prstGeom prst="rect">
            <a:avLst/>
          </a:prstGeom>
          <a:solidFill>
            <a:srgbClr val="4495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022CB0-D4A5-4ABC-8EA1-3EFFCD6AD1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16</a:t>
            </a:fld>
            <a:endParaRPr lang="ru-RU" noProof="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7B51F2-0508-42D5-BFFE-7C46EDF38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6" b="6714"/>
          <a:stretch/>
        </p:blipFill>
        <p:spPr>
          <a:xfrm>
            <a:off x="6378830" y="3619912"/>
            <a:ext cx="4793088" cy="32353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DA562D-0A35-404C-A43E-2F64187BF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82" y="0"/>
            <a:ext cx="4243681" cy="3182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12F6A3-A98B-4287-A39D-960CB31A8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32" r="4108" b="4573"/>
          <a:stretch/>
        </p:blipFill>
        <p:spPr>
          <a:xfrm>
            <a:off x="1020082" y="3619913"/>
            <a:ext cx="4678294" cy="32380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1D28F9-A7DB-4ACD-A963-5FBECD6D3D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2675" r="6677" b="25361"/>
          <a:stretch/>
        </p:blipFill>
        <p:spPr>
          <a:xfrm>
            <a:off x="6062683" y="0"/>
            <a:ext cx="5109235" cy="3182761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257AD9-DAFA-4A9D-9021-52CBBBD1B23C}"/>
              </a:ext>
            </a:extLst>
          </p:cNvPr>
          <p:cNvSpPr/>
          <p:nvPr/>
        </p:nvSpPr>
        <p:spPr>
          <a:xfrm>
            <a:off x="0" y="0"/>
            <a:ext cx="1020082" cy="6858000"/>
          </a:xfrm>
          <a:prstGeom prst="rect">
            <a:avLst/>
          </a:prstGeom>
          <a:solidFill>
            <a:srgbClr val="7CA6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70FB6-AA94-4846-9589-1931AEAB494D}"/>
              </a:ext>
            </a:extLst>
          </p:cNvPr>
          <p:cNvSpPr txBox="1"/>
          <p:nvPr/>
        </p:nvSpPr>
        <p:spPr>
          <a:xfrm>
            <a:off x="970911" y="3078810"/>
            <a:ext cx="102010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Составление коллажа по теме «Патриотизм»</a:t>
            </a:r>
          </a:p>
        </p:txBody>
      </p:sp>
    </p:spTree>
    <p:extLst>
      <p:ext uri="{BB962C8B-B14F-4D97-AF65-F5344CB8AC3E}">
        <p14:creationId xmlns:p14="http://schemas.microsoft.com/office/powerpoint/2010/main" val="3381712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39483-AB61-42B6-8040-17F6624A59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17</a:t>
            </a:fld>
            <a:endParaRPr lang="ru-RU" noProof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45B6DA-C4D5-4369-AEA2-E750DD6A49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30314" r="20574" b="10692"/>
          <a:stretch/>
        </p:blipFill>
        <p:spPr>
          <a:xfrm>
            <a:off x="6176513" y="3259679"/>
            <a:ext cx="5719264" cy="3512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C70FB6-AA94-4846-9589-1931AEAB494D}"/>
              </a:ext>
            </a:extLst>
          </p:cNvPr>
          <p:cNvSpPr txBox="1"/>
          <p:nvPr/>
        </p:nvSpPr>
        <p:spPr>
          <a:xfrm>
            <a:off x="5264575" y="403902"/>
            <a:ext cx="68258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Мастер-класс </a:t>
            </a:r>
          </a:p>
          <a:p>
            <a:pPr algn="ctr"/>
            <a:r>
              <a:rPr lang="ru-RU" sz="3200" b="1" spc="100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«Методический конструктор классного часа»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726755-BD4B-4167-AAE5-C440B1DAB549}"/>
              </a:ext>
            </a:extLst>
          </p:cNvPr>
          <p:cNvSpPr txBox="1"/>
          <p:nvPr/>
        </p:nvSpPr>
        <p:spPr>
          <a:xfrm>
            <a:off x="6452183" y="2286254"/>
            <a:ext cx="5025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Анализ способов реализации личностных 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результатов в учебном процессе</a:t>
            </a:r>
          </a:p>
        </p:txBody>
      </p:sp>
      <p:pic>
        <p:nvPicPr>
          <p:cNvPr id="1028" name="Picture 4" descr="https://sun9-west.userapi.com/sun9-39/s/v1/ig2/pwLSMWxa8SnnDQ5b1JgdC8uXOo9Bg-_v2AMQSyDsLQAZgqOar7oM9TXqZTZC9NgUqNKHKfejwe254Ku1uud1P0ue.jpg?size=1620x2160&amp;quality=9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/>
          <a:stretch/>
        </p:blipFill>
        <p:spPr bwMode="auto">
          <a:xfrm>
            <a:off x="199092" y="91210"/>
            <a:ext cx="5331264" cy="668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477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307" t="12781" r="-945" b="15489"/>
          <a:stretch/>
        </p:blipFill>
        <p:spPr>
          <a:xfrm>
            <a:off x="6301309" y="1443708"/>
            <a:ext cx="5440612" cy="385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4382" y="1138276"/>
            <a:ext cx="5778609" cy="6108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Техническая поддержка: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Бирюкова Юлия Николаевна,</a:t>
            </a:r>
          </a:p>
          <a:p>
            <a:r>
              <a:rPr lang="ru-RU" dirty="0"/>
              <a:t>преподаватель видеопроизводства</a:t>
            </a:r>
          </a:p>
          <a:p>
            <a:endParaRPr lang="ru-RU" dirty="0"/>
          </a:p>
          <a:p>
            <a:r>
              <a:rPr lang="ru-RU" dirty="0"/>
              <a:t>Петрова Юлия Станиславовна, </a:t>
            </a:r>
          </a:p>
          <a:p>
            <a:r>
              <a:rPr lang="ru-RU" dirty="0"/>
              <a:t>мастер производственного обучения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634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932693-8565-4731-AAC2-D2AF8F4D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78" y="879063"/>
            <a:ext cx="11360359" cy="6108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М</a:t>
            </a:r>
            <a:r>
              <a:rPr lang="ru-RU" b="1" dirty="0">
                <a:solidFill>
                  <a:srgbClr val="0070C0"/>
                </a:solidFill>
              </a:rPr>
              <a:t>етодическое сопровождение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молодого преподавателя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2</a:t>
            </a:fld>
            <a:endParaRPr lang="ru-RU" noProof="0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C6CCA71D-A0CB-4AA6-AD27-21E69AAD7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710987"/>
              </p:ext>
            </p:extLst>
          </p:nvPr>
        </p:nvGraphicFramePr>
        <p:xfrm>
          <a:off x="2701328" y="1737358"/>
          <a:ext cx="7985722" cy="4842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789C157-7C96-429A-B370-FE760CC0B69F}"/>
              </a:ext>
            </a:extLst>
          </p:cNvPr>
          <p:cNvSpPr/>
          <p:nvPr/>
        </p:nvSpPr>
        <p:spPr>
          <a:xfrm>
            <a:off x="7962900" y="5943600"/>
            <a:ext cx="2533650" cy="209550"/>
          </a:xfrm>
          <a:prstGeom prst="rect">
            <a:avLst/>
          </a:prstGeom>
          <a:solidFill>
            <a:srgbClr val="7CA6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8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932693-8565-4731-AAC2-D2AF8F4D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746714" cy="6108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</a:rPr>
              <a:t>Педагогические практики </a:t>
            </a:r>
            <a:br>
              <a:rPr lang="ru-RU" sz="4400" b="1" dirty="0">
                <a:solidFill>
                  <a:srgbClr val="0070C0"/>
                </a:solidFill>
              </a:rPr>
            </a:br>
            <a:r>
              <a:rPr lang="ru-RU" sz="4400" b="1" dirty="0">
                <a:solidFill>
                  <a:srgbClr val="0070C0"/>
                </a:solidFill>
              </a:rPr>
              <a:t>в ШМП и в ЦСПП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BEBC092-5336-401A-AE3A-62830F0B3E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54509"/>
              </p:ext>
            </p:extLst>
          </p:nvPr>
        </p:nvGraphicFramePr>
        <p:xfrm>
          <a:off x="3324439" y="1682654"/>
          <a:ext cx="6704751" cy="489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34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932693-8565-4731-AAC2-D2AF8F4D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746714" cy="6108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400" b="1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Реализация педагогических </a:t>
            </a:r>
            <a:br>
              <a:rPr lang="ru-RU" sz="4400" b="1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400" b="1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практик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0BF0E2A-80B5-4876-8797-4D37C14549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271807"/>
              </p:ext>
            </p:extLst>
          </p:nvPr>
        </p:nvGraphicFramePr>
        <p:xfrm>
          <a:off x="2194064" y="1907569"/>
          <a:ext cx="828663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790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932693-8565-4731-AAC2-D2AF8F4D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746714" cy="6108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Классификация активных</a:t>
            </a:r>
            <a:br>
              <a:rPr lang="ru-RU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методов обучения</a:t>
            </a:r>
            <a:endParaRPr lang="ru-RU" sz="4400" b="1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5</a:t>
            </a:fld>
            <a:endParaRPr lang="ru-RU" noProof="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1E29DF0-95E9-44AE-A633-88BC73448E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133108"/>
              </p:ext>
            </p:extLst>
          </p:nvPr>
        </p:nvGraphicFramePr>
        <p:xfrm>
          <a:off x="671923" y="1663700"/>
          <a:ext cx="9513477" cy="608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1034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932693-8565-4731-AAC2-D2AF8F4D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746714" cy="6108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Метод «Интеллектуальная разминка»</a:t>
            </a:r>
            <a:endParaRPr lang="ru-RU" sz="4400" b="1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81CEF2B-AB19-4817-A9F0-6F7F23E43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32429"/>
              </p:ext>
            </p:extLst>
          </p:nvPr>
        </p:nvGraphicFramePr>
        <p:xfrm>
          <a:off x="3349057" y="879063"/>
          <a:ext cx="8605520" cy="5860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56BAE0-D877-4BC9-A354-C7D775F6567D}"/>
              </a:ext>
            </a:extLst>
          </p:cNvPr>
          <p:cNvSpPr txBox="1"/>
          <p:nvPr/>
        </p:nvSpPr>
        <p:spPr>
          <a:xfrm>
            <a:off x="1832677" y="3070501"/>
            <a:ext cx="3032760" cy="147732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Цель:</a:t>
            </a:r>
          </a:p>
          <a:p>
            <a:pPr algn="ctr"/>
            <a:r>
              <a:rPr lang="ru-RU" dirty="0"/>
              <a:t>создание условий </a:t>
            </a:r>
          </a:p>
          <a:p>
            <a:pPr algn="ctr"/>
            <a:r>
              <a:rPr lang="ru-RU" dirty="0"/>
              <a:t>для приведения</a:t>
            </a:r>
          </a:p>
          <a:p>
            <a:pPr algn="ctr"/>
            <a:r>
              <a:rPr lang="ru-RU" dirty="0"/>
              <a:t>обучаемых в активное</a:t>
            </a:r>
          </a:p>
          <a:p>
            <a:pPr algn="ctr"/>
            <a:r>
              <a:rPr lang="ru-RU" dirty="0"/>
              <a:t>состояние</a:t>
            </a:r>
          </a:p>
        </p:txBody>
      </p:sp>
    </p:spTree>
    <p:extLst>
      <p:ext uri="{BB962C8B-B14F-4D97-AF65-F5344CB8AC3E}">
        <p14:creationId xmlns:p14="http://schemas.microsoft.com/office/powerpoint/2010/main" val="332855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932693-8565-4731-AAC2-D2AF8F4D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746714" cy="6108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Задачи «Интеллектуальной разминки»</a:t>
            </a:r>
            <a:endParaRPr lang="ru-RU" sz="4400" b="1" dirty="0"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6340753-CC7A-4B7E-8C06-0ED36077B8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5147129"/>
              </p:ext>
            </p:extLst>
          </p:nvPr>
        </p:nvGraphicFramePr>
        <p:xfrm>
          <a:off x="1145540" y="2103966"/>
          <a:ext cx="9900920" cy="5483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788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0597D-68BD-4371-8F79-DB71A49E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5256D0-A12B-4670-B872-6928BEE19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28388" r="620" b="3643"/>
          <a:stretch/>
        </p:blipFill>
        <p:spPr>
          <a:xfrm>
            <a:off x="125244" y="3571454"/>
            <a:ext cx="5632719" cy="321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727AF4-C3BD-4377-BA29-5FAC272E41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4306" r="-323" b="21595"/>
          <a:stretch/>
        </p:blipFill>
        <p:spPr>
          <a:xfrm>
            <a:off x="6466166" y="0"/>
            <a:ext cx="5758492" cy="3428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E1EBB3-34C8-4AD4-9B1D-6634E06C0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t="1966" r="24270" b="28275"/>
          <a:stretch/>
        </p:blipFill>
        <p:spPr>
          <a:xfrm>
            <a:off x="6463271" y="3502262"/>
            <a:ext cx="5728729" cy="33557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D4FE9B-6DB0-4167-8121-EA24346163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6" t="17731" r="8794" b="42972"/>
          <a:stretch/>
        </p:blipFill>
        <p:spPr>
          <a:xfrm>
            <a:off x="107005" y="29182"/>
            <a:ext cx="5632718" cy="33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2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F7D563-EEE6-48EC-BED3-7C865D6DA4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D00061-AE94-42FF-96FC-B10EBCDA3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3" t="7308" r="-1" b="52066"/>
          <a:stretch/>
        </p:blipFill>
        <p:spPr>
          <a:xfrm>
            <a:off x="6383496" y="41364"/>
            <a:ext cx="5742965" cy="32733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64AFAF-315E-41D6-9235-1DF9949F8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9308" r="12215" b="2894"/>
          <a:stretch/>
        </p:blipFill>
        <p:spPr>
          <a:xfrm>
            <a:off x="92287" y="76826"/>
            <a:ext cx="5915698" cy="67008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71A73B-CC37-47A2-B5F3-2E54E192D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t="17919" r="-2133" b="14753"/>
          <a:stretch/>
        </p:blipFill>
        <p:spPr>
          <a:xfrm>
            <a:off x="6383496" y="3429001"/>
            <a:ext cx="5915697" cy="33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761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433_TF78853419_Win32" id="{7E0D9D6F-7FC9-48AE-A7E6-5131EAED0465}" vid="{5FFFC254-88B3-44E6-AB48-66024C08C3B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EC1AB0-9704-404D-B6D3-819D938AC55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Ежегодная презентация (геометрические фигуры)</Template>
  <TotalTime>422</TotalTime>
  <Words>502</Words>
  <Application>Microsoft Office PowerPoint</Application>
  <PresentationFormat>Широкоэкранный</PresentationFormat>
  <Paragraphs>133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Franklin Gothic Book</vt:lpstr>
      <vt:lpstr>Franklin Gothic Demi</vt:lpstr>
      <vt:lpstr>Wingdings</vt:lpstr>
      <vt:lpstr>Тема 1</vt:lpstr>
      <vt:lpstr>Эффективные практики наставничества  в ГАПОУ Стерлитамакский многопрофильный профессиональный колледж</vt:lpstr>
      <vt:lpstr>Методическое сопровождение молодого преподавателя</vt:lpstr>
      <vt:lpstr>Педагогические практики  в ШМП и в ЦСПП</vt:lpstr>
      <vt:lpstr>Реализация педагогических  практик</vt:lpstr>
      <vt:lpstr>Классификация активных методов обучения</vt:lpstr>
      <vt:lpstr>Метод «Интеллектуальная разминка»</vt:lpstr>
      <vt:lpstr>Задачи «Интеллектуальной разминки»</vt:lpstr>
      <vt:lpstr>Презентация PowerPoint</vt:lpstr>
      <vt:lpstr>Презентация PowerPoint</vt:lpstr>
      <vt:lpstr>Метод «Мозговой штурм»</vt:lpstr>
      <vt:lpstr>Этапы «Мозгового штурма»</vt:lpstr>
      <vt:lpstr>Презентация PowerPoint</vt:lpstr>
      <vt:lpstr>Метод «Коллаж»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Техническая поддержка: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практики НАСТАВНИЧЕСТВА</dc:title>
  <dc:creator>Юля Петрова</dc:creator>
  <cp:lastModifiedBy>Назарова Зелида</cp:lastModifiedBy>
  <cp:revision>39</cp:revision>
  <dcterms:created xsi:type="dcterms:W3CDTF">2023-02-09T12:58:11Z</dcterms:created>
  <dcterms:modified xsi:type="dcterms:W3CDTF">2023-02-10T08:16:31Z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